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256" r:id="rId2"/>
    <p:sldId id="261" r:id="rId3"/>
    <p:sldId id="275" r:id="rId4"/>
    <p:sldId id="263" r:id="rId5"/>
    <p:sldId id="274" r:id="rId6"/>
    <p:sldId id="257" r:id="rId7"/>
    <p:sldId id="269" r:id="rId8"/>
    <p:sldId id="278" r:id="rId9"/>
    <p:sldId id="279" r:id="rId10"/>
    <p:sldId id="270" r:id="rId11"/>
    <p:sldId id="280" r:id="rId12"/>
    <p:sldId id="271" r:id="rId13"/>
    <p:sldId id="277" r:id="rId14"/>
    <p:sldId id="272" r:id="rId15"/>
    <p:sldId id="273" r:id="rId16"/>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4EA"/>
          </a:solidFill>
        </a:fill>
      </a:tcStyle>
    </a:wholeTbl>
    <a:band2H>
      <a:tcTxStyle/>
      <a:tcStyle>
        <a:tcBdr/>
        <a:fill>
          <a:solidFill>
            <a:srgbClr val="E8EBF5"/>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556"/>
    <p:restoredTop sz="94694"/>
  </p:normalViewPr>
  <p:slideViewPr>
    <p:cSldViewPr snapToGrid="0">
      <p:cViewPr varScale="1">
        <p:scale>
          <a:sx n="88" d="100"/>
          <a:sy n="88" d="100"/>
        </p:scale>
        <p:origin x="24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eva Dulinskaite" userId="7bdd37f0-d073-497c-a24c-53d71d1ec2ca" providerId="ADAL" clId="{51911D74-C23D-4D71-9C14-639654397E7F}"/>
    <pc:docChg chg="modSld">
      <pc:chgData name="Ieva Dulinskaite" userId="7bdd37f0-d073-497c-a24c-53d71d1ec2ca" providerId="ADAL" clId="{51911D74-C23D-4D71-9C14-639654397E7F}" dt="2024-12-13T12:09:02.859" v="4" actId="207"/>
      <pc:docMkLst>
        <pc:docMk/>
      </pc:docMkLst>
      <pc:sldChg chg="modSp mod">
        <pc:chgData name="Ieva Dulinskaite" userId="7bdd37f0-d073-497c-a24c-53d71d1ec2ca" providerId="ADAL" clId="{51911D74-C23D-4D71-9C14-639654397E7F}" dt="2024-12-13T12:09:02.859" v="4" actId="207"/>
        <pc:sldMkLst>
          <pc:docMk/>
          <pc:sldMk cId="0" sldId="256"/>
        </pc:sldMkLst>
        <pc:spChg chg="mod">
          <ac:chgData name="Ieva Dulinskaite" userId="7bdd37f0-d073-497c-a24c-53d71d1ec2ca" providerId="ADAL" clId="{51911D74-C23D-4D71-9C14-639654397E7F}" dt="2024-12-13T10:02:19.607" v="0" actId="1076"/>
          <ac:spMkLst>
            <pc:docMk/>
            <pc:sldMk cId="0" sldId="256"/>
            <ac:spMk id="738" creationId="{00000000-0000-0000-0000-000000000000}"/>
          </ac:spMkLst>
        </pc:spChg>
        <pc:spChg chg="mod">
          <ac:chgData name="Ieva Dulinskaite" userId="7bdd37f0-d073-497c-a24c-53d71d1ec2ca" providerId="ADAL" clId="{51911D74-C23D-4D71-9C14-639654397E7F}" dt="2024-12-13T12:09:02.859" v="4" actId="207"/>
          <ac:spMkLst>
            <pc:docMk/>
            <pc:sldMk cId="0" sldId="256"/>
            <ac:spMk id="739" creationId="{00000000-0000-0000-0000-000000000000}"/>
          </ac:spMkLst>
        </pc:spChg>
      </pc:sldChg>
      <pc:sldChg chg="modSp mod">
        <pc:chgData name="Ieva Dulinskaite" userId="7bdd37f0-d073-497c-a24c-53d71d1ec2ca" providerId="ADAL" clId="{51911D74-C23D-4D71-9C14-639654397E7F}" dt="2024-12-13T10:03:25.004" v="3" actId="14100"/>
        <pc:sldMkLst>
          <pc:docMk/>
          <pc:sldMk cId="0" sldId="257"/>
        </pc:sldMkLst>
        <pc:picChg chg="mod">
          <ac:chgData name="Ieva Dulinskaite" userId="7bdd37f0-d073-497c-a24c-53d71d1ec2ca" providerId="ADAL" clId="{51911D74-C23D-4D71-9C14-639654397E7F}" dt="2024-12-13T10:03:25.004" v="3" actId="14100"/>
          <ac:picMkLst>
            <pc:docMk/>
            <pc:sldMk cId="0" sldId="257"/>
            <ac:picMk id="6" creationId="{9E860AC6-963A-4C3A-B227-B52A014CB519}"/>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34" name="Shape 734"/>
          <p:cNvSpPr>
            <a:spLocks noGrp="1" noRot="1" noChangeAspect="1"/>
          </p:cNvSpPr>
          <p:nvPr>
            <p:ph type="sldImg"/>
          </p:nvPr>
        </p:nvSpPr>
        <p:spPr>
          <a:xfrm>
            <a:off x="1143000" y="685800"/>
            <a:ext cx="4572000" cy="3429000"/>
          </a:xfrm>
          <a:prstGeom prst="rect">
            <a:avLst/>
          </a:prstGeom>
        </p:spPr>
        <p:txBody>
          <a:bodyPr/>
          <a:lstStyle/>
          <a:p>
            <a:endParaRPr/>
          </a:p>
        </p:txBody>
      </p:sp>
      <p:sp>
        <p:nvSpPr>
          <p:cNvPr id="735" name="Shape 735"/>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5.jpe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9.jpe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Diapositiva titolo">
    <p:spTree>
      <p:nvGrpSpPr>
        <p:cNvPr id="1" name=""/>
        <p:cNvGrpSpPr/>
        <p:nvPr/>
      </p:nvGrpSpPr>
      <p:grpSpPr>
        <a:xfrm>
          <a:off x="0" y="0"/>
          <a:ext cx="0" cy="0"/>
          <a:chOff x="0" y="0"/>
          <a:chExt cx="0" cy="0"/>
        </a:xfrm>
      </p:grpSpPr>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Confronto">
    <p:spTree>
      <p:nvGrpSpPr>
        <p:cNvPr id="1" name=""/>
        <p:cNvGrpSpPr/>
        <p:nvPr/>
      </p:nvGrpSpPr>
      <p:grpSpPr>
        <a:xfrm>
          <a:off x="0" y="0"/>
          <a:ext cx="0" cy="0"/>
          <a:chOff x="0" y="0"/>
          <a:chExt cx="0" cy="0"/>
        </a:xfrm>
      </p:grpSpPr>
      <p:sp>
        <p:nvSpPr>
          <p:cNvPr id="94" name="Title Text"/>
          <p:cNvSpPr txBox="1">
            <a:spLocks noGrp="1"/>
          </p:cNvSpPr>
          <p:nvPr>
            <p:ph type="title"/>
          </p:nvPr>
        </p:nvSpPr>
        <p:spPr>
          <a:xfrm>
            <a:off x="839787" y="365125"/>
            <a:ext cx="10515601" cy="1325563"/>
          </a:xfrm>
          <a:prstGeom prst="rect">
            <a:avLst/>
          </a:prstGeom>
        </p:spPr>
        <p:txBody>
          <a:bodyPr/>
          <a:lstStyle/>
          <a:p>
            <a:r>
              <a:t>Title Text</a:t>
            </a:r>
          </a:p>
        </p:txBody>
      </p:sp>
      <p:sp>
        <p:nvSpPr>
          <p:cNvPr id="95" name="Body Level One…"/>
          <p:cNvSpPr txBox="1">
            <a:spLocks noGrp="1"/>
          </p:cNvSpPr>
          <p:nvPr>
            <p:ph type="body" sz="quarter" idx="1"/>
          </p:nvPr>
        </p:nvSpPr>
        <p:spPr>
          <a:xfrm>
            <a:off x="839787" y="1681163"/>
            <a:ext cx="5157789" cy="823913"/>
          </a:xfrm>
          <a:prstGeom prst="rect">
            <a:avLst/>
          </a:prstGeom>
        </p:spPr>
        <p:txBody>
          <a:bodyPr anchor="b"/>
          <a:lstStyle>
            <a:lvl1pPr marL="0" indent="0">
              <a:buSzTx/>
              <a:buFontTx/>
              <a:buNone/>
              <a:defRPr sz="2400" b="1"/>
            </a:lvl1pPr>
            <a:lvl2pPr marL="0" indent="457200">
              <a:buSzTx/>
              <a:buFontTx/>
              <a:buNone/>
              <a:defRPr sz="2400" b="1"/>
            </a:lvl2pPr>
            <a:lvl3pPr marL="0" indent="914400">
              <a:buSzTx/>
              <a:buFontTx/>
              <a:buNone/>
              <a:defRPr sz="2400" b="1"/>
            </a:lvl3pPr>
            <a:lvl4pPr marL="0" indent="1371600">
              <a:buSzTx/>
              <a:buFontTx/>
              <a:buNone/>
              <a:defRPr sz="2400" b="1"/>
            </a:lvl4pPr>
            <a:lvl5pPr marL="0" indent="1828800">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96" name="Segnaposto testo 4"/>
          <p:cNvSpPr>
            <a:spLocks noGrp="1"/>
          </p:cNvSpPr>
          <p:nvPr>
            <p:ph type="body" sz="quarter" idx="21"/>
          </p:nvPr>
        </p:nvSpPr>
        <p:spPr>
          <a:xfrm>
            <a:off x="6172200" y="1681163"/>
            <a:ext cx="5183188" cy="823913"/>
          </a:xfrm>
          <a:prstGeom prst="rect">
            <a:avLst/>
          </a:prstGeom>
        </p:spPr>
        <p:txBody>
          <a:bodyPr anchor="b"/>
          <a:lstStyle/>
          <a:p>
            <a:pPr marL="0" indent="0">
              <a:buSzTx/>
              <a:buFontTx/>
              <a:buNone/>
              <a:defRPr sz="2400" b="1"/>
            </a:pPr>
            <a:endParaRPr/>
          </a:p>
        </p:txBody>
      </p:sp>
      <p:sp>
        <p:nvSpPr>
          <p:cNvPr id="97" name="Slide Number"/>
          <p:cNvSpPr txBox="1">
            <a:spLocks noGrp="1"/>
          </p:cNvSpPr>
          <p:nvPr>
            <p:ph type="sldNum" sz="quarter" idx="2"/>
          </p:nvPr>
        </p:nvSpPr>
        <p:spPr>
          <a:xfrm>
            <a:off x="11105594" y="6398438"/>
            <a:ext cx="248207" cy="280949"/>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Solo titolo">
    <p:spTree>
      <p:nvGrpSpPr>
        <p:cNvPr id="1" name=""/>
        <p:cNvGrpSpPr/>
        <p:nvPr/>
      </p:nvGrpSpPr>
      <p:grpSpPr>
        <a:xfrm>
          <a:off x="0" y="0"/>
          <a:ext cx="0" cy="0"/>
          <a:chOff x="0" y="0"/>
          <a:chExt cx="0" cy="0"/>
        </a:xfrm>
      </p:grpSpPr>
      <p:sp>
        <p:nvSpPr>
          <p:cNvPr id="104" name="Title Text"/>
          <p:cNvSpPr txBox="1">
            <a:spLocks noGrp="1"/>
          </p:cNvSpPr>
          <p:nvPr>
            <p:ph type="title"/>
          </p:nvPr>
        </p:nvSpPr>
        <p:spPr>
          <a:xfrm>
            <a:off x="838200" y="365125"/>
            <a:ext cx="10515600" cy="1325563"/>
          </a:xfrm>
          <a:prstGeom prst="rect">
            <a:avLst/>
          </a:prstGeom>
        </p:spPr>
        <p:txBody>
          <a:bodyPr/>
          <a:lstStyle/>
          <a:p>
            <a:r>
              <a:t>Title Text</a:t>
            </a:r>
          </a:p>
        </p:txBody>
      </p:sp>
      <p:sp>
        <p:nvSpPr>
          <p:cNvPr id="105" name="Slide Number"/>
          <p:cNvSpPr txBox="1">
            <a:spLocks noGrp="1"/>
          </p:cNvSpPr>
          <p:nvPr>
            <p:ph type="sldNum" sz="quarter" idx="2"/>
          </p:nvPr>
        </p:nvSpPr>
        <p:spPr>
          <a:xfrm>
            <a:off x="11105594" y="6398438"/>
            <a:ext cx="248207" cy="280949"/>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Vuota">
    <p:spTree>
      <p:nvGrpSpPr>
        <p:cNvPr id="1" name=""/>
        <p:cNvGrpSpPr/>
        <p:nvPr/>
      </p:nvGrpSpPr>
      <p:grpSpPr>
        <a:xfrm>
          <a:off x="0" y="0"/>
          <a:ext cx="0" cy="0"/>
          <a:chOff x="0" y="0"/>
          <a:chExt cx="0" cy="0"/>
        </a:xfrm>
      </p:grpSpPr>
      <p:sp>
        <p:nvSpPr>
          <p:cNvPr id="112" name="Slide Number"/>
          <p:cNvSpPr txBox="1">
            <a:spLocks noGrp="1"/>
          </p:cNvSpPr>
          <p:nvPr>
            <p:ph type="sldNum" sz="quarter" idx="2"/>
          </p:nvPr>
        </p:nvSpPr>
        <p:spPr>
          <a:xfrm>
            <a:off x="11105594" y="6398438"/>
            <a:ext cx="248207" cy="280949"/>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Contenuto con didascalia">
    <p:spTree>
      <p:nvGrpSpPr>
        <p:cNvPr id="1" name=""/>
        <p:cNvGrpSpPr/>
        <p:nvPr/>
      </p:nvGrpSpPr>
      <p:grpSpPr>
        <a:xfrm>
          <a:off x="0" y="0"/>
          <a:ext cx="0" cy="0"/>
          <a:chOff x="0" y="0"/>
          <a:chExt cx="0" cy="0"/>
        </a:xfrm>
      </p:grpSpPr>
      <p:sp>
        <p:nvSpPr>
          <p:cNvPr id="119" name="Title Text"/>
          <p:cNvSpPr txBox="1">
            <a:spLocks noGrp="1"/>
          </p:cNvSpPr>
          <p:nvPr>
            <p:ph type="title"/>
          </p:nvPr>
        </p:nvSpPr>
        <p:spPr>
          <a:xfrm>
            <a:off x="839787" y="457200"/>
            <a:ext cx="3932239" cy="1600200"/>
          </a:xfrm>
          <a:prstGeom prst="rect">
            <a:avLst/>
          </a:prstGeom>
        </p:spPr>
        <p:txBody>
          <a:bodyPr anchor="b"/>
          <a:lstStyle>
            <a:lvl1pPr>
              <a:defRPr sz="3200"/>
            </a:lvl1pPr>
          </a:lstStyle>
          <a:p>
            <a:r>
              <a:t>Title Text</a:t>
            </a:r>
          </a:p>
        </p:txBody>
      </p:sp>
      <p:sp>
        <p:nvSpPr>
          <p:cNvPr id="120" name="Body Level One…"/>
          <p:cNvSpPr txBox="1">
            <a:spLocks noGrp="1"/>
          </p:cNvSpPr>
          <p:nvPr>
            <p:ph type="body" sz="half" idx="1"/>
          </p:nvPr>
        </p:nvSpPr>
        <p:spPr>
          <a:xfrm>
            <a:off x="5183187" y="987425"/>
            <a:ext cx="6172201" cy="4873625"/>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r>
              <a:t>Body Level One</a:t>
            </a:r>
          </a:p>
          <a:p>
            <a:pPr lvl="1"/>
            <a:r>
              <a:t>Body Level Two</a:t>
            </a:r>
          </a:p>
          <a:p>
            <a:pPr lvl="2"/>
            <a:r>
              <a:t>Body Level Three</a:t>
            </a:r>
          </a:p>
          <a:p>
            <a:pPr lvl="3"/>
            <a:r>
              <a:t>Body Level Four</a:t>
            </a:r>
          </a:p>
          <a:p>
            <a:pPr lvl="4"/>
            <a:r>
              <a:t>Body Level Five</a:t>
            </a:r>
          </a:p>
        </p:txBody>
      </p:sp>
      <p:sp>
        <p:nvSpPr>
          <p:cNvPr id="121" name="Segnaposto testo 3"/>
          <p:cNvSpPr>
            <a:spLocks noGrp="1"/>
          </p:cNvSpPr>
          <p:nvPr>
            <p:ph type="body" sz="quarter" idx="21"/>
          </p:nvPr>
        </p:nvSpPr>
        <p:spPr>
          <a:xfrm>
            <a:off x="839787" y="2057400"/>
            <a:ext cx="3932238" cy="3811588"/>
          </a:xfrm>
          <a:prstGeom prst="rect">
            <a:avLst/>
          </a:prstGeom>
        </p:spPr>
        <p:txBody>
          <a:bodyPr/>
          <a:lstStyle/>
          <a:p>
            <a:pPr marL="0" indent="0">
              <a:buSzTx/>
              <a:buFontTx/>
              <a:buNone/>
              <a:defRPr sz="1600"/>
            </a:pPr>
            <a:endParaRPr/>
          </a:p>
        </p:txBody>
      </p:sp>
      <p:sp>
        <p:nvSpPr>
          <p:cNvPr id="122" name="Slide Number"/>
          <p:cNvSpPr txBox="1">
            <a:spLocks noGrp="1"/>
          </p:cNvSpPr>
          <p:nvPr>
            <p:ph type="sldNum" sz="quarter" idx="2"/>
          </p:nvPr>
        </p:nvSpPr>
        <p:spPr>
          <a:xfrm>
            <a:off x="11105594" y="6398438"/>
            <a:ext cx="248207" cy="280949"/>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Immagine con didascalia">
    <p:spTree>
      <p:nvGrpSpPr>
        <p:cNvPr id="1" name=""/>
        <p:cNvGrpSpPr/>
        <p:nvPr/>
      </p:nvGrpSpPr>
      <p:grpSpPr>
        <a:xfrm>
          <a:off x="0" y="0"/>
          <a:ext cx="0" cy="0"/>
          <a:chOff x="0" y="0"/>
          <a:chExt cx="0" cy="0"/>
        </a:xfrm>
      </p:grpSpPr>
      <p:sp>
        <p:nvSpPr>
          <p:cNvPr id="129" name="Title Text"/>
          <p:cNvSpPr txBox="1">
            <a:spLocks noGrp="1"/>
          </p:cNvSpPr>
          <p:nvPr>
            <p:ph type="title"/>
          </p:nvPr>
        </p:nvSpPr>
        <p:spPr>
          <a:xfrm>
            <a:off x="839787" y="457200"/>
            <a:ext cx="3932239" cy="1600200"/>
          </a:xfrm>
          <a:prstGeom prst="rect">
            <a:avLst/>
          </a:prstGeom>
        </p:spPr>
        <p:txBody>
          <a:bodyPr anchor="b"/>
          <a:lstStyle>
            <a:lvl1pPr>
              <a:defRPr sz="3200"/>
            </a:lvl1pPr>
          </a:lstStyle>
          <a:p>
            <a:r>
              <a:t>Title Text</a:t>
            </a:r>
          </a:p>
        </p:txBody>
      </p:sp>
      <p:sp>
        <p:nvSpPr>
          <p:cNvPr id="130" name="Segnaposto immagine 2"/>
          <p:cNvSpPr>
            <a:spLocks noGrp="1"/>
          </p:cNvSpPr>
          <p:nvPr>
            <p:ph type="pic" sz="half" idx="21"/>
          </p:nvPr>
        </p:nvSpPr>
        <p:spPr>
          <a:xfrm>
            <a:off x="5183187" y="987425"/>
            <a:ext cx="6172201" cy="4873625"/>
          </a:xfrm>
          <a:prstGeom prst="rect">
            <a:avLst/>
          </a:prstGeom>
        </p:spPr>
        <p:txBody>
          <a:bodyPr lIns="91439" rIns="91439">
            <a:noAutofit/>
          </a:bodyPr>
          <a:lstStyle/>
          <a:p>
            <a:endParaRPr/>
          </a:p>
        </p:txBody>
      </p:sp>
      <p:sp>
        <p:nvSpPr>
          <p:cNvPr id="131" name="Body Level One…"/>
          <p:cNvSpPr txBox="1">
            <a:spLocks noGrp="1"/>
          </p:cNvSpPr>
          <p:nvPr>
            <p:ph type="body" sz="quarter" idx="1"/>
          </p:nvPr>
        </p:nvSpPr>
        <p:spPr>
          <a:xfrm>
            <a:off x="839787" y="2057400"/>
            <a:ext cx="3932239" cy="3811588"/>
          </a:xfrm>
          <a:prstGeom prst="rect">
            <a:avLst/>
          </a:prstGeom>
        </p:spPr>
        <p:txBody>
          <a:bodyPr/>
          <a:lstStyle>
            <a:lvl1pPr marL="0" indent="0">
              <a:buSzTx/>
              <a:buFontTx/>
              <a:buNone/>
              <a:defRPr sz="1600"/>
            </a:lvl1pPr>
            <a:lvl2pPr marL="0" indent="457200">
              <a:buSzTx/>
              <a:buFontTx/>
              <a:buNone/>
              <a:defRPr sz="1600"/>
            </a:lvl2pPr>
            <a:lvl3pPr marL="0" indent="914400">
              <a:buSzTx/>
              <a:buFontTx/>
              <a:buNone/>
              <a:defRPr sz="1600"/>
            </a:lvl3pPr>
            <a:lvl4pPr marL="0" indent="1371600">
              <a:buSzTx/>
              <a:buFontTx/>
              <a:buNone/>
              <a:defRPr sz="1600"/>
            </a:lvl4pPr>
            <a:lvl5pPr marL="0" indent="1828800">
              <a:buSzTx/>
              <a:buFontTx/>
              <a:buNone/>
              <a:defRPr sz="1600"/>
            </a:lvl5pPr>
          </a:lstStyle>
          <a:p>
            <a:r>
              <a:t>Body Level One</a:t>
            </a:r>
          </a:p>
          <a:p>
            <a:pPr lvl="1"/>
            <a:r>
              <a:t>Body Level Two</a:t>
            </a:r>
          </a:p>
          <a:p>
            <a:pPr lvl="2"/>
            <a:r>
              <a:t>Body Level Three</a:t>
            </a:r>
          </a:p>
          <a:p>
            <a:pPr lvl="3"/>
            <a:r>
              <a:t>Body Level Four</a:t>
            </a:r>
          </a:p>
          <a:p>
            <a:pPr lvl="4"/>
            <a:r>
              <a:t>Body Level Five</a:t>
            </a:r>
          </a:p>
        </p:txBody>
      </p:sp>
      <p:sp>
        <p:nvSpPr>
          <p:cNvPr id="132" name="Slide Number"/>
          <p:cNvSpPr txBox="1">
            <a:spLocks noGrp="1"/>
          </p:cNvSpPr>
          <p:nvPr>
            <p:ph type="sldNum" sz="quarter" idx="2"/>
          </p:nvPr>
        </p:nvSpPr>
        <p:spPr>
          <a:xfrm>
            <a:off x="11105594" y="6398438"/>
            <a:ext cx="248207" cy="280949"/>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Inizio capitolo">
    <p:spTree>
      <p:nvGrpSpPr>
        <p:cNvPr id="1" name=""/>
        <p:cNvGrpSpPr/>
        <p:nvPr/>
      </p:nvGrpSpPr>
      <p:grpSpPr>
        <a:xfrm>
          <a:off x="0" y="0"/>
          <a:ext cx="0" cy="0"/>
          <a:chOff x="0" y="0"/>
          <a:chExt cx="0" cy="0"/>
        </a:xfrm>
      </p:grpSpPr>
      <p:sp>
        <p:nvSpPr>
          <p:cNvPr id="13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Layout personalizzato">
    <p:spTree>
      <p:nvGrpSpPr>
        <p:cNvPr id="1" name=""/>
        <p:cNvGrpSpPr/>
        <p:nvPr/>
      </p:nvGrpSpPr>
      <p:grpSpPr>
        <a:xfrm>
          <a:off x="0" y="0"/>
          <a:ext cx="0" cy="0"/>
          <a:chOff x="0" y="0"/>
          <a:chExt cx="0" cy="0"/>
        </a:xfrm>
      </p:grpSpPr>
      <p:sp>
        <p:nvSpPr>
          <p:cNvPr id="14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Slide principale">
    <p:spTree>
      <p:nvGrpSpPr>
        <p:cNvPr id="1" name=""/>
        <p:cNvGrpSpPr/>
        <p:nvPr/>
      </p:nvGrpSpPr>
      <p:grpSpPr>
        <a:xfrm>
          <a:off x="0" y="0"/>
          <a:ext cx="0" cy="0"/>
          <a:chOff x="0" y="0"/>
          <a:chExt cx="0" cy="0"/>
        </a:xfrm>
      </p:grpSpPr>
      <p:sp>
        <p:nvSpPr>
          <p:cNvPr id="1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2_Titolo e contenuto">
    <p:spTree>
      <p:nvGrpSpPr>
        <p:cNvPr id="1" name=""/>
        <p:cNvGrpSpPr/>
        <p:nvPr/>
      </p:nvGrpSpPr>
      <p:grpSpPr>
        <a:xfrm>
          <a:off x="0" y="0"/>
          <a:ext cx="0" cy="0"/>
          <a:chOff x="0" y="0"/>
          <a:chExt cx="0" cy="0"/>
        </a:xfrm>
      </p:grpSpPr>
      <p:sp>
        <p:nvSpPr>
          <p:cNvPr id="16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1_istitutional 2">
    <p:spTree>
      <p:nvGrpSpPr>
        <p:cNvPr id="1" name=""/>
        <p:cNvGrpSpPr/>
        <p:nvPr/>
      </p:nvGrpSpPr>
      <p:grpSpPr>
        <a:xfrm>
          <a:off x="0" y="0"/>
          <a:ext cx="0" cy="0"/>
          <a:chOff x="0" y="0"/>
          <a:chExt cx="0" cy="0"/>
        </a:xfrm>
      </p:grpSpPr>
      <p:pic>
        <p:nvPicPr>
          <p:cNvPr id="167" name="Immagine 2" descr="Immagine 2"/>
          <p:cNvPicPr>
            <a:picLocks noChangeAspect="1"/>
          </p:cNvPicPr>
          <p:nvPr/>
        </p:nvPicPr>
        <p:blipFill>
          <a:blip r:embed="rId2"/>
          <a:stretch>
            <a:fillRect/>
          </a:stretch>
        </p:blipFill>
        <p:spPr>
          <a:xfrm>
            <a:off x="10614215" y="230840"/>
            <a:ext cx="1361582" cy="459963"/>
          </a:xfrm>
          <a:prstGeom prst="rect">
            <a:avLst/>
          </a:prstGeom>
          <a:ln w="12700">
            <a:miter lim="400000"/>
          </a:ln>
        </p:spPr>
      </p:pic>
      <p:sp>
        <p:nvSpPr>
          <p:cNvPr id="16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5_Diapositiva titolo">
    <p:spTree>
      <p:nvGrpSpPr>
        <p:cNvPr id="1" name=""/>
        <p:cNvGrpSpPr/>
        <p:nvPr/>
      </p:nvGrpSpPr>
      <p:grpSpPr>
        <a:xfrm>
          <a:off x="0" y="0"/>
          <a:ext cx="0" cy="0"/>
          <a:chOff x="0" y="0"/>
          <a:chExt cx="0" cy="0"/>
        </a:xfrm>
      </p:grpSpPr>
      <p:pic>
        <p:nvPicPr>
          <p:cNvPr id="20" name="Immagine 7" descr="Immagine 7"/>
          <p:cNvPicPr>
            <a:picLocks noChangeAspect="1"/>
          </p:cNvPicPr>
          <p:nvPr/>
        </p:nvPicPr>
        <p:blipFill>
          <a:blip r:embed="rId2"/>
          <a:stretch>
            <a:fillRect/>
          </a:stretch>
        </p:blipFill>
        <p:spPr>
          <a:xfrm>
            <a:off x="10475300" y="5990549"/>
            <a:ext cx="1340569" cy="654515"/>
          </a:xfrm>
          <a:prstGeom prst="rect">
            <a:avLst/>
          </a:prstGeom>
          <a:ln w="12700">
            <a:miter lim="400000"/>
          </a:ln>
        </p:spPr>
      </p:pic>
      <p:pic>
        <p:nvPicPr>
          <p:cNvPr id="21" name="Immagine 9" descr="Immagine 9"/>
          <p:cNvPicPr>
            <a:picLocks noChangeAspect="1"/>
          </p:cNvPicPr>
          <p:nvPr/>
        </p:nvPicPr>
        <p:blipFill>
          <a:blip r:embed="rId3"/>
          <a:stretch>
            <a:fillRect/>
          </a:stretch>
        </p:blipFill>
        <p:spPr>
          <a:xfrm rot="1663467">
            <a:off x="10888187" y="-243321"/>
            <a:ext cx="1687034" cy="912512"/>
          </a:xfrm>
          <a:prstGeom prst="rect">
            <a:avLst/>
          </a:prstGeom>
          <a:ln w="12700">
            <a:miter lim="400000"/>
          </a:ln>
        </p:spPr>
      </p:pic>
      <p:sp>
        <p:nvSpPr>
          <p:cNvPr id="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1_Two Content">
    <p:spTree>
      <p:nvGrpSpPr>
        <p:cNvPr id="1" name=""/>
        <p:cNvGrpSpPr/>
        <p:nvPr/>
      </p:nvGrpSpPr>
      <p:grpSpPr>
        <a:xfrm>
          <a:off x="0" y="0"/>
          <a:ext cx="0" cy="0"/>
          <a:chOff x="0" y="0"/>
          <a:chExt cx="0" cy="0"/>
        </a:xfrm>
      </p:grpSpPr>
      <p:sp>
        <p:nvSpPr>
          <p:cNvPr id="17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Intestazione sezione">
    <p:spTree>
      <p:nvGrpSpPr>
        <p:cNvPr id="1" name=""/>
        <p:cNvGrpSpPr/>
        <p:nvPr/>
      </p:nvGrpSpPr>
      <p:grpSpPr>
        <a:xfrm>
          <a:off x="0" y="0"/>
          <a:ext cx="0" cy="0"/>
          <a:chOff x="0" y="0"/>
          <a:chExt cx="0" cy="0"/>
        </a:xfrm>
      </p:grpSpPr>
      <p:pic>
        <p:nvPicPr>
          <p:cNvPr id="182" name="Immagine 13" descr="Immagine 13"/>
          <p:cNvPicPr>
            <a:picLocks noChangeAspect="1"/>
          </p:cNvPicPr>
          <p:nvPr/>
        </p:nvPicPr>
        <p:blipFill>
          <a:blip r:embed="rId2"/>
          <a:stretch>
            <a:fillRect/>
          </a:stretch>
        </p:blipFill>
        <p:spPr>
          <a:xfrm flipV="1">
            <a:off x="901700" y="984250"/>
            <a:ext cx="10723035" cy="46568"/>
          </a:xfrm>
          <a:prstGeom prst="rect">
            <a:avLst/>
          </a:prstGeom>
          <a:ln w="12700">
            <a:miter lim="400000"/>
          </a:ln>
        </p:spPr>
      </p:pic>
      <p:pic>
        <p:nvPicPr>
          <p:cNvPr id="183" name="Immagine 7" descr="Immagine 7"/>
          <p:cNvPicPr>
            <a:picLocks noChangeAspect="1"/>
          </p:cNvPicPr>
          <p:nvPr/>
        </p:nvPicPr>
        <p:blipFill>
          <a:blip r:embed="rId3"/>
          <a:stretch>
            <a:fillRect/>
          </a:stretch>
        </p:blipFill>
        <p:spPr>
          <a:xfrm>
            <a:off x="10718800" y="-177799"/>
            <a:ext cx="1473200" cy="7793567"/>
          </a:xfrm>
          <a:prstGeom prst="rect">
            <a:avLst/>
          </a:prstGeom>
          <a:ln w="12700">
            <a:miter lim="400000"/>
          </a:ln>
        </p:spPr>
      </p:pic>
      <p:pic>
        <p:nvPicPr>
          <p:cNvPr id="184" name="Immagine 15" descr="Immagine 15"/>
          <p:cNvPicPr>
            <a:picLocks noChangeAspect="1"/>
          </p:cNvPicPr>
          <p:nvPr/>
        </p:nvPicPr>
        <p:blipFill>
          <a:blip r:embed="rId2"/>
          <a:stretch>
            <a:fillRect/>
          </a:stretch>
        </p:blipFill>
        <p:spPr>
          <a:xfrm>
            <a:off x="0" y="0"/>
            <a:ext cx="279400" cy="6858000"/>
          </a:xfrm>
          <a:prstGeom prst="rect">
            <a:avLst/>
          </a:prstGeom>
          <a:ln w="12700">
            <a:miter lim="400000"/>
          </a:ln>
        </p:spPr>
      </p:pic>
      <p:pic>
        <p:nvPicPr>
          <p:cNvPr id="185" name="Picture 8" descr="Picture 8"/>
          <p:cNvPicPr>
            <a:picLocks noChangeAspect="1"/>
          </p:cNvPicPr>
          <p:nvPr/>
        </p:nvPicPr>
        <p:blipFill>
          <a:blip r:embed="rId4"/>
          <a:stretch>
            <a:fillRect/>
          </a:stretch>
        </p:blipFill>
        <p:spPr>
          <a:xfrm>
            <a:off x="10832875" y="6211582"/>
            <a:ext cx="1278918" cy="382669"/>
          </a:xfrm>
          <a:prstGeom prst="rect">
            <a:avLst/>
          </a:prstGeom>
          <a:ln w="12700">
            <a:miter lim="400000"/>
          </a:ln>
        </p:spPr>
      </p:pic>
      <p:sp>
        <p:nvSpPr>
          <p:cNvPr id="186" name="Slide Number"/>
          <p:cNvSpPr txBox="1">
            <a:spLocks noGrp="1"/>
          </p:cNvSpPr>
          <p:nvPr>
            <p:ph type="sldNum" sz="quarter" idx="2"/>
          </p:nvPr>
        </p:nvSpPr>
        <p:spPr>
          <a:xfrm>
            <a:off x="11105594" y="6398438"/>
            <a:ext cx="248207" cy="280949"/>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5_Layout personalizzato">
    <p:spTree>
      <p:nvGrpSpPr>
        <p:cNvPr id="1" name=""/>
        <p:cNvGrpSpPr/>
        <p:nvPr/>
      </p:nvGrpSpPr>
      <p:grpSpPr>
        <a:xfrm>
          <a:off x="0" y="0"/>
          <a:ext cx="0" cy="0"/>
          <a:chOff x="0" y="0"/>
          <a:chExt cx="0" cy="0"/>
        </a:xfrm>
      </p:grpSpPr>
      <p:pic>
        <p:nvPicPr>
          <p:cNvPr id="193" name="Immagine 2" descr="Immagine 2"/>
          <p:cNvPicPr>
            <a:picLocks noChangeAspect="1"/>
          </p:cNvPicPr>
          <p:nvPr/>
        </p:nvPicPr>
        <p:blipFill>
          <a:blip r:embed="rId2"/>
          <a:stretch>
            <a:fillRect/>
          </a:stretch>
        </p:blipFill>
        <p:spPr>
          <a:xfrm>
            <a:off x="1365811" y="6289257"/>
            <a:ext cx="10464401" cy="163507"/>
          </a:xfrm>
          <a:prstGeom prst="rect">
            <a:avLst/>
          </a:prstGeom>
          <a:ln w="12700">
            <a:miter lim="400000"/>
          </a:ln>
        </p:spPr>
      </p:pic>
      <p:pic>
        <p:nvPicPr>
          <p:cNvPr id="194" name="Immagine 3" descr="Immagine 3"/>
          <p:cNvPicPr>
            <a:picLocks noChangeAspect="1"/>
          </p:cNvPicPr>
          <p:nvPr/>
        </p:nvPicPr>
        <p:blipFill>
          <a:blip r:embed="rId2"/>
          <a:stretch>
            <a:fillRect/>
          </a:stretch>
        </p:blipFill>
        <p:spPr>
          <a:xfrm>
            <a:off x="335665" y="467195"/>
            <a:ext cx="10161648" cy="158778"/>
          </a:xfrm>
          <a:prstGeom prst="rect">
            <a:avLst/>
          </a:prstGeom>
          <a:ln w="12700">
            <a:miter lim="400000"/>
          </a:ln>
        </p:spPr>
      </p:pic>
      <p:pic>
        <p:nvPicPr>
          <p:cNvPr id="195" name="Immagine 5" descr="Immagine 5"/>
          <p:cNvPicPr>
            <a:picLocks noChangeAspect="1"/>
          </p:cNvPicPr>
          <p:nvPr/>
        </p:nvPicPr>
        <p:blipFill>
          <a:blip r:embed="rId3"/>
          <a:stretch>
            <a:fillRect/>
          </a:stretch>
        </p:blipFill>
        <p:spPr>
          <a:xfrm>
            <a:off x="-2" y="4948928"/>
            <a:ext cx="1471243" cy="1909073"/>
          </a:xfrm>
          <a:prstGeom prst="rect">
            <a:avLst/>
          </a:prstGeom>
          <a:ln w="12700">
            <a:miter lim="400000"/>
          </a:ln>
        </p:spPr>
      </p:pic>
      <p:pic>
        <p:nvPicPr>
          <p:cNvPr id="196" name="Immagine 6" descr="Immagine 6"/>
          <p:cNvPicPr>
            <a:picLocks noChangeAspect="1"/>
          </p:cNvPicPr>
          <p:nvPr/>
        </p:nvPicPr>
        <p:blipFill>
          <a:blip r:embed="rId4"/>
          <a:stretch>
            <a:fillRect/>
          </a:stretch>
        </p:blipFill>
        <p:spPr>
          <a:xfrm>
            <a:off x="10651967" y="253635"/>
            <a:ext cx="1305419" cy="439480"/>
          </a:xfrm>
          <a:prstGeom prst="rect">
            <a:avLst/>
          </a:prstGeom>
          <a:ln w="12700">
            <a:miter lim="400000"/>
          </a:ln>
        </p:spPr>
      </p:pic>
      <p:sp>
        <p:nvSpPr>
          <p:cNvPr id="19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04" name="Title Text"/>
          <p:cNvSpPr txBox="1">
            <a:spLocks noGrp="1"/>
          </p:cNvSpPr>
          <p:nvPr>
            <p:ph type="title"/>
          </p:nvPr>
        </p:nvSpPr>
        <p:spPr>
          <a:xfrm>
            <a:off x="1524000" y="1122362"/>
            <a:ext cx="9144000" cy="2387601"/>
          </a:xfrm>
          <a:prstGeom prst="rect">
            <a:avLst/>
          </a:prstGeom>
        </p:spPr>
        <p:txBody>
          <a:bodyPr anchor="b"/>
          <a:lstStyle>
            <a:lvl1pPr algn="ctr">
              <a:defRPr sz="6000"/>
            </a:lvl1pPr>
          </a:lstStyle>
          <a:p>
            <a:r>
              <a:t>Title Text</a:t>
            </a:r>
          </a:p>
        </p:txBody>
      </p:sp>
      <p:sp>
        <p:nvSpPr>
          <p:cNvPr id="205" name="Body Level One…"/>
          <p:cNvSpPr txBox="1">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Body Level One</a:t>
            </a:r>
          </a:p>
          <a:p>
            <a:pPr lvl="1"/>
            <a:r>
              <a:t>Body Level Two</a:t>
            </a:r>
          </a:p>
          <a:p>
            <a:pPr lvl="2"/>
            <a:r>
              <a:t>Body Level Three</a:t>
            </a:r>
          </a:p>
          <a:p>
            <a:pPr lvl="3"/>
            <a:r>
              <a:t>Body Level Four</a:t>
            </a:r>
          </a:p>
          <a:p>
            <a:pPr lvl="4"/>
            <a:r>
              <a:t>Body Level Five</a:t>
            </a:r>
          </a:p>
        </p:txBody>
      </p:sp>
      <p:sp>
        <p:nvSpPr>
          <p:cNvPr id="20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Diapositiva titolo">
    <p:spTree>
      <p:nvGrpSpPr>
        <p:cNvPr id="1" name=""/>
        <p:cNvGrpSpPr/>
        <p:nvPr/>
      </p:nvGrpSpPr>
      <p:grpSpPr>
        <a:xfrm>
          <a:off x="0" y="0"/>
          <a:ext cx="0" cy="0"/>
          <a:chOff x="0" y="0"/>
          <a:chExt cx="0" cy="0"/>
        </a:xfrm>
      </p:grpSpPr>
      <p:sp>
        <p:nvSpPr>
          <p:cNvPr id="213" name="Rectangle 6"/>
          <p:cNvSpPr txBox="1"/>
          <p:nvPr/>
        </p:nvSpPr>
        <p:spPr>
          <a:xfrm>
            <a:off x="6022937" y="3244333"/>
            <a:ext cx="167653" cy="3708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a:latin typeface="-webkit-standard"/>
                <a:ea typeface="-webkit-standard"/>
                <a:cs typeface="-webkit-standard"/>
                <a:sym typeface="-webkit-standard"/>
              </a:defRPr>
            </a:lvl1pPr>
          </a:lstStyle>
          <a:p>
            <a:r>
              <a:t> </a:t>
            </a:r>
          </a:p>
        </p:txBody>
      </p:sp>
      <p:sp>
        <p:nvSpPr>
          <p:cNvPr id="214" name="Rectangle 7"/>
          <p:cNvSpPr txBox="1"/>
          <p:nvPr/>
        </p:nvSpPr>
        <p:spPr>
          <a:xfrm>
            <a:off x="6022937" y="3244333"/>
            <a:ext cx="167653" cy="3708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a:latin typeface="-webkit-standard"/>
                <a:ea typeface="-webkit-standard"/>
                <a:cs typeface="-webkit-standard"/>
                <a:sym typeface="-webkit-standard"/>
              </a:defRPr>
            </a:lvl1pPr>
          </a:lstStyle>
          <a:p>
            <a:r>
              <a:t> </a:t>
            </a:r>
          </a:p>
        </p:txBody>
      </p:sp>
      <p:pic>
        <p:nvPicPr>
          <p:cNvPr id="215" name="Picture 2" descr="Picture 2"/>
          <p:cNvPicPr>
            <a:picLocks noChangeAspect="1"/>
          </p:cNvPicPr>
          <p:nvPr/>
        </p:nvPicPr>
        <p:blipFill>
          <a:blip r:embed="rId2">
            <a:extLst>
              <a:ext uri="{28A0092B-C50C-407E-A947-70E740481C1C}">
                <a14:useLocalDpi xmlns:a14="http://schemas.microsoft.com/office/drawing/2010/main"/>
              </a:ext>
            </a:extLst>
          </a:blip>
          <a:srcRect/>
          <a:stretch>
            <a:fillRect/>
          </a:stretch>
        </p:blipFill>
        <p:spPr>
          <a:xfrm>
            <a:off x="0" y="-11278"/>
            <a:ext cx="12192000" cy="6869278"/>
          </a:xfrm>
          <a:prstGeom prst="rect">
            <a:avLst/>
          </a:prstGeom>
          <a:ln w="12700">
            <a:miter lim="400000"/>
          </a:ln>
        </p:spPr>
      </p:pic>
      <p:pic>
        <p:nvPicPr>
          <p:cNvPr id="216" name="Picture 4" descr="Picture 4"/>
          <p:cNvPicPr>
            <a:picLocks noChangeAspect="1"/>
          </p:cNvPicPr>
          <p:nvPr/>
        </p:nvPicPr>
        <p:blipFill>
          <a:blip r:embed="rId3"/>
          <a:stretch>
            <a:fillRect/>
          </a:stretch>
        </p:blipFill>
        <p:spPr>
          <a:xfrm>
            <a:off x="3919816" y="1665226"/>
            <a:ext cx="4114802" cy="1911929"/>
          </a:xfrm>
          <a:prstGeom prst="rect">
            <a:avLst/>
          </a:prstGeom>
          <a:ln w="12700">
            <a:miter lim="400000"/>
          </a:ln>
        </p:spPr>
      </p:pic>
      <p:sp>
        <p:nvSpPr>
          <p:cNvPr id="21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Titolo e contenuto">
    <p:spTree>
      <p:nvGrpSpPr>
        <p:cNvPr id="1" name=""/>
        <p:cNvGrpSpPr/>
        <p:nvPr/>
      </p:nvGrpSpPr>
      <p:grpSpPr>
        <a:xfrm>
          <a:off x="0" y="0"/>
          <a:ext cx="0" cy="0"/>
          <a:chOff x="0" y="0"/>
          <a:chExt cx="0" cy="0"/>
        </a:xfrm>
      </p:grpSpPr>
      <p:sp>
        <p:nvSpPr>
          <p:cNvPr id="224" name="Rectangle 6"/>
          <p:cNvSpPr txBox="1"/>
          <p:nvPr/>
        </p:nvSpPr>
        <p:spPr>
          <a:xfrm>
            <a:off x="6022937" y="3244333"/>
            <a:ext cx="167653" cy="3708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a:latin typeface="-webkit-standard"/>
                <a:ea typeface="-webkit-standard"/>
                <a:cs typeface="-webkit-standard"/>
                <a:sym typeface="-webkit-standard"/>
              </a:defRPr>
            </a:lvl1pPr>
          </a:lstStyle>
          <a:p>
            <a:r>
              <a:t> </a:t>
            </a:r>
          </a:p>
        </p:txBody>
      </p:sp>
      <p:sp>
        <p:nvSpPr>
          <p:cNvPr id="225" name="Rectangle 7"/>
          <p:cNvSpPr txBox="1"/>
          <p:nvPr/>
        </p:nvSpPr>
        <p:spPr>
          <a:xfrm>
            <a:off x="6022937" y="3244333"/>
            <a:ext cx="167653" cy="3708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a:latin typeface="-webkit-standard"/>
                <a:ea typeface="-webkit-standard"/>
                <a:cs typeface="-webkit-standard"/>
                <a:sym typeface="-webkit-standard"/>
              </a:defRPr>
            </a:lvl1pPr>
          </a:lstStyle>
          <a:p>
            <a:r>
              <a:t> </a:t>
            </a:r>
          </a:p>
        </p:txBody>
      </p:sp>
      <p:pic>
        <p:nvPicPr>
          <p:cNvPr id="226" name="Picture 2" descr="Picture 2"/>
          <p:cNvPicPr>
            <a:picLocks noChangeAspect="1"/>
          </p:cNvPicPr>
          <p:nvPr/>
        </p:nvPicPr>
        <p:blipFill>
          <a:blip r:embed="rId2">
            <a:extLst>
              <a:ext uri="{28A0092B-C50C-407E-A947-70E740481C1C}">
                <a14:useLocalDpi xmlns:a14="http://schemas.microsoft.com/office/drawing/2010/main"/>
              </a:ext>
            </a:extLst>
          </a:blip>
          <a:srcRect/>
          <a:stretch>
            <a:fillRect/>
          </a:stretch>
        </p:blipFill>
        <p:spPr>
          <a:xfrm>
            <a:off x="0" y="-11278"/>
            <a:ext cx="12192000" cy="6869278"/>
          </a:xfrm>
          <a:prstGeom prst="rect">
            <a:avLst/>
          </a:prstGeom>
          <a:ln w="12700">
            <a:miter lim="400000"/>
          </a:ln>
        </p:spPr>
      </p:pic>
      <p:pic>
        <p:nvPicPr>
          <p:cNvPr id="227" name="Picture 4" descr="Picture 4"/>
          <p:cNvPicPr>
            <a:picLocks noChangeAspect="1"/>
          </p:cNvPicPr>
          <p:nvPr/>
        </p:nvPicPr>
        <p:blipFill>
          <a:blip r:embed="rId3"/>
          <a:stretch>
            <a:fillRect/>
          </a:stretch>
        </p:blipFill>
        <p:spPr>
          <a:xfrm>
            <a:off x="3919816" y="1665226"/>
            <a:ext cx="4114802" cy="1911929"/>
          </a:xfrm>
          <a:prstGeom prst="rect">
            <a:avLst/>
          </a:prstGeom>
          <a:ln w="12700">
            <a:miter lim="400000"/>
          </a:ln>
        </p:spPr>
      </p:pic>
      <p:sp>
        <p:nvSpPr>
          <p:cNvPr id="228" name="Title Text"/>
          <p:cNvSpPr txBox="1">
            <a:spLocks noGrp="1"/>
          </p:cNvSpPr>
          <p:nvPr>
            <p:ph type="title"/>
          </p:nvPr>
        </p:nvSpPr>
        <p:spPr>
          <a:xfrm>
            <a:off x="838200" y="365125"/>
            <a:ext cx="10515600" cy="1325563"/>
          </a:xfrm>
          <a:prstGeom prst="rect">
            <a:avLst/>
          </a:prstGeom>
        </p:spPr>
        <p:txBody>
          <a:bodyPr/>
          <a:lstStyle>
            <a:lvl1pPr>
              <a:defRPr>
                <a:latin typeface="+mj-lt"/>
                <a:ea typeface="+mj-ea"/>
                <a:cs typeface="+mj-cs"/>
                <a:sym typeface="Calibri"/>
              </a:defRPr>
            </a:lvl1pPr>
          </a:lstStyle>
          <a:p>
            <a:r>
              <a:t>Title Text</a:t>
            </a:r>
          </a:p>
        </p:txBody>
      </p:sp>
      <p:sp>
        <p:nvSpPr>
          <p:cNvPr id="229" name="Body Level One…"/>
          <p:cNvSpPr txBox="1">
            <a:spLocks noGrp="1"/>
          </p:cNvSpPr>
          <p:nvPr>
            <p:ph type="body" sz="quarter" idx="1"/>
          </p:nvPr>
        </p:nvSpPr>
        <p:spPr>
          <a:xfrm>
            <a:off x="0" y="0"/>
            <a:ext cx="1271" cy="1271"/>
          </a:xfrm>
          <a:prstGeom prst="rect">
            <a:avLst/>
          </a:prstGeom>
        </p:spPr>
        <p:txBody>
          <a:bodyPr/>
          <a:lstStyle>
            <a:lvl1pPr>
              <a:defRPr>
                <a:latin typeface="+mj-lt"/>
                <a:ea typeface="+mj-ea"/>
                <a:cs typeface="+mj-cs"/>
                <a:sym typeface="Calibri"/>
              </a:defRPr>
            </a:lvl1pPr>
            <a:lvl2pPr>
              <a:defRPr>
                <a:latin typeface="+mj-lt"/>
                <a:ea typeface="+mj-ea"/>
                <a:cs typeface="+mj-cs"/>
                <a:sym typeface="Calibri"/>
              </a:defRPr>
            </a:lvl2pPr>
            <a:lvl3pPr>
              <a:defRPr>
                <a:latin typeface="+mj-lt"/>
                <a:ea typeface="+mj-ea"/>
                <a:cs typeface="+mj-cs"/>
                <a:sym typeface="Calibri"/>
              </a:defRPr>
            </a:lvl3pPr>
            <a:lvl4pPr>
              <a:defRPr>
                <a:latin typeface="+mj-lt"/>
                <a:ea typeface="+mj-ea"/>
                <a:cs typeface="+mj-cs"/>
                <a:sym typeface="Calibri"/>
              </a:defRPr>
            </a:lvl4pPr>
            <a:lvl5pPr>
              <a:defRPr>
                <a:latin typeface="+mj-lt"/>
                <a:ea typeface="+mj-ea"/>
                <a:cs typeface="+mj-cs"/>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230" name="Slide Number"/>
          <p:cNvSpPr txBox="1">
            <a:spLocks noGrp="1"/>
          </p:cNvSpPr>
          <p:nvPr>
            <p:ph type="sldNum" sz="quarter" idx="2"/>
          </p:nvPr>
        </p:nvSpPr>
        <p:spPr>
          <a:xfrm>
            <a:off x="11095176" y="6414760"/>
            <a:ext cx="258624" cy="248305"/>
          </a:xfrm>
          <a:prstGeom prst="rect">
            <a:avLst/>
          </a:prstGeom>
        </p:spPr>
        <p:txBody>
          <a:bodyPr/>
          <a:lstStyle>
            <a:lvl1pPr>
              <a:defRPr>
                <a:latin typeface="+mj-lt"/>
                <a:ea typeface="+mj-ea"/>
                <a:cs typeface="+mj-cs"/>
                <a:sym typeface="Calibri"/>
              </a:defRPr>
            </a:lvl1pPr>
          </a:lstStyle>
          <a:p>
            <a:fld id="{86CB4B4D-7CA3-9044-876B-883B54F8677D}" type="slidenum">
              <a:t>‹#›</a:t>
            </a:fld>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Vuota">
    <p:spTree>
      <p:nvGrpSpPr>
        <p:cNvPr id="1" name=""/>
        <p:cNvGrpSpPr/>
        <p:nvPr/>
      </p:nvGrpSpPr>
      <p:grpSpPr>
        <a:xfrm>
          <a:off x="0" y="0"/>
          <a:ext cx="0" cy="0"/>
          <a:chOff x="0" y="0"/>
          <a:chExt cx="0" cy="0"/>
        </a:xfrm>
      </p:grpSpPr>
      <p:sp>
        <p:nvSpPr>
          <p:cNvPr id="237" name="Rectangle 6"/>
          <p:cNvSpPr txBox="1"/>
          <p:nvPr/>
        </p:nvSpPr>
        <p:spPr>
          <a:xfrm>
            <a:off x="6022937" y="3244333"/>
            <a:ext cx="167653" cy="3708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a:latin typeface="-webkit-standard"/>
                <a:ea typeface="-webkit-standard"/>
                <a:cs typeface="-webkit-standard"/>
                <a:sym typeface="-webkit-standard"/>
              </a:defRPr>
            </a:lvl1pPr>
          </a:lstStyle>
          <a:p>
            <a:r>
              <a:t> </a:t>
            </a:r>
          </a:p>
        </p:txBody>
      </p:sp>
      <p:sp>
        <p:nvSpPr>
          <p:cNvPr id="238" name="Rectangle 7"/>
          <p:cNvSpPr txBox="1"/>
          <p:nvPr/>
        </p:nvSpPr>
        <p:spPr>
          <a:xfrm>
            <a:off x="6022937" y="3244333"/>
            <a:ext cx="167653" cy="3708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a:latin typeface="-webkit-standard"/>
                <a:ea typeface="-webkit-standard"/>
                <a:cs typeface="-webkit-standard"/>
                <a:sym typeface="-webkit-standard"/>
              </a:defRPr>
            </a:lvl1pPr>
          </a:lstStyle>
          <a:p>
            <a:r>
              <a:t> </a:t>
            </a:r>
          </a:p>
        </p:txBody>
      </p:sp>
      <p:pic>
        <p:nvPicPr>
          <p:cNvPr id="239" name="Picture 2" descr="Picture 2"/>
          <p:cNvPicPr>
            <a:picLocks noChangeAspect="1"/>
          </p:cNvPicPr>
          <p:nvPr/>
        </p:nvPicPr>
        <p:blipFill>
          <a:blip r:embed="rId2">
            <a:extLst>
              <a:ext uri="{28A0092B-C50C-407E-A947-70E740481C1C}">
                <a14:useLocalDpi xmlns:a14="http://schemas.microsoft.com/office/drawing/2010/main"/>
              </a:ext>
            </a:extLst>
          </a:blip>
          <a:srcRect/>
          <a:stretch>
            <a:fillRect/>
          </a:stretch>
        </p:blipFill>
        <p:spPr>
          <a:xfrm>
            <a:off x="0" y="-11278"/>
            <a:ext cx="12192000" cy="6869278"/>
          </a:xfrm>
          <a:prstGeom prst="rect">
            <a:avLst/>
          </a:prstGeom>
          <a:ln w="12700">
            <a:miter lim="400000"/>
          </a:ln>
        </p:spPr>
      </p:pic>
      <p:pic>
        <p:nvPicPr>
          <p:cNvPr id="240" name="Picture 4" descr="Picture 4"/>
          <p:cNvPicPr>
            <a:picLocks noChangeAspect="1"/>
          </p:cNvPicPr>
          <p:nvPr/>
        </p:nvPicPr>
        <p:blipFill>
          <a:blip r:embed="rId3"/>
          <a:stretch>
            <a:fillRect/>
          </a:stretch>
        </p:blipFill>
        <p:spPr>
          <a:xfrm>
            <a:off x="3919816" y="1665226"/>
            <a:ext cx="4114802" cy="1911929"/>
          </a:xfrm>
          <a:prstGeom prst="rect">
            <a:avLst/>
          </a:prstGeom>
          <a:ln w="12700">
            <a:miter lim="400000"/>
          </a:ln>
        </p:spPr>
      </p:pic>
      <p:sp>
        <p:nvSpPr>
          <p:cNvPr id="241" name="Slide Number"/>
          <p:cNvSpPr txBox="1">
            <a:spLocks noGrp="1"/>
          </p:cNvSpPr>
          <p:nvPr>
            <p:ph type="sldNum" sz="quarter" idx="2"/>
          </p:nvPr>
        </p:nvSpPr>
        <p:spPr>
          <a:xfrm>
            <a:off x="11095176" y="6414760"/>
            <a:ext cx="258624" cy="248305"/>
          </a:xfrm>
          <a:prstGeom prst="rect">
            <a:avLst/>
          </a:prstGeom>
        </p:spPr>
        <p:txBody>
          <a:bodyPr/>
          <a:lstStyle>
            <a:lvl1pPr>
              <a:defRPr>
                <a:latin typeface="+mj-lt"/>
                <a:ea typeface="+mj-ea"/>
                <a:cs typeface="+mj-cs"/>
                <a:sym typeface="Calibri"/>
              </a:defRPr>
            </a:lvl1pPr>
          </a:lstStyle>
          <a:p>
            <a:fld id="{86CB4B4D-7CA3-9044-876B-883B54F8677D}" type="slidenum">
              <a:t>‹#›</a:t>
            </a:fld>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Diapositiva titolo">
    <p:spTree>
      <p:nvGrpSpPr>
        <p:cNvPr id="1" name=""/>
        <p:cNvGrpSpPr/>
        <p:nvPr/>
      </p:nvGrpSpPr>
      <p:grpSpPr>
        <a:xfrm>
          <a:off x="0" y="0"/>
          <a:ext cx="0" cy="0"/>
          <a:chOff x="0" y="0"/>
          <a:chExt cx="0" cy="0"/>
        </a:xfrm>
      </p:grpSpPr>
      <p:pic>
        <p:nvPicPr>
          <p:cNvPr id="248" name="Immagine 2" descr="Immagine 2"/>
          <p:cNvPicPr>
            <a:picLocks noChangeAspect="1"/>
          </p:cNvPicPr>
          <p:nvPr/>
        </p:nvPicPr>
        <p:blipFill>
          <a:blip r:embed="rId2"/>
          <a:stretch>
            <a:fillRect/>
          </a:stretch>
        </p:blipFill>
        <p:spPr>
          <a:xfrm>
            <a:off x="-2" y="-2"/>
            <a:ext cx="12328376" cy="6934712"/>
          </a:xfrm>
          <a:prstGeom prst="rect">
            <a:avLst/>
          </a:prstGeom>
          <a:ln w="12700">
            <a:miter lim="400000"/>
          </a:ln>
        </p:spPr>
      </p:pic>
      <p:pic>
        <p:nvPicPr>
          <p:cNvPr id="249" name="Immagine 10" descr="Immagine 10"/>
          <p:cNvPicPr>
            <a:picLocks noChangeAspect="1"/>
          </p:cNvPicPr>
          <p:nvPr/>
        </p:nvPicPr>
        <p:blipFill>
          <a:blip r:embed="rId3"/>
          <a:stretch>
            <a:fillRect/>
          </a:stretch>
        </p:blipFill>
        <p:spPr>
          <a:xfrm>
            <a:off x="1076443" y="3081021"/>
            <a:ext cx="10464401" cy="163507"/>
          </a:xfrm>
          <a:prstGeom prst="rect">
            <a:avLst/>
          </a:prstGeom>
          <a:ln w="12700">
            <a:miter lim="400000"/>
          </a:ln>
        </p:spPr>
      </p:pic>
      <p:pic>
        <p:nvPicPr>
          <p:cNvPr id="250" name="Immagine 11" descr="Immagine 11"/>
          <p:cNvPicPr>
            <a:picLocks noChangeAspect="1"/>
          </p:cNvPicPr>
          <p:nvPr/>
        </p:nvPicPr>
        <p:blipFill>
          <a:blip r:embed="rId3"/>
          <a:stretch>
            <a:fillRect/>
          </a:stretch>
        </p:blipFill>
        <p:spPr>
          <a:xfrm>
            <a:off x="1076443" y="3608387"/>
            <a:ext cx="10464400" cy="163507"/>
          </a:xfrm>
          <a:prstGeom prst="rect">
            <a:avLst/>
          </a:prstGeom>
          <a:ln w="12700">
            <a:miter lim="400000"/>
          </a:ln>
        </p:spPr>
      </p:pic>
      <p:pic>
        <p:nvPicPr>
          <p:cNvPr id="251" name="Immagine 8" descr="Immagine 8"/>
          <p:cNvPicPr>
            <a:picLocks noChangeAspect="1"/>
          </p:cNvPicPr>
          <p:nvPr/>
        </p:nvPicPr>
        <p:blipFill>
          <a:blip r:embed="rId4"/>
          <a:stretch>
            <a:fillRect/>
          </a:stretch>
        </p:blipFill>
        <p:spPr>
          <a:xfrm>
            <a:off x="4999578" y="2188333"/>
            <a:ext cx="2192840" cy="738238"/>
          </a:xfrm>
          <a:prstGeom prst="rect">
            <a:avLst/>
          </a:prstGeom>
          <a:ln w="12700">
            <a:miter lim="400000"/>
          </a:ln>
        </p:spPr>
      </p:pic>
      <p:sp>
        <p:nvSpPr>
          <p:cNvPr id="25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Vuota">
    <p:spTree>
      <p:nvGrpSpPr>
        <p:cNvPr id="1" name=""/>
        <p:cNvGrpSpPr/>
        <p:nvPr/>
      </p:nvGrpSpPr>
      <p:grpSpPr>
        <a:xfrm>
          <a:off x="0" y="0"/>
          <a:ext cx="0" cy="0"/>
          <a:chOff x="0" y="0"/>
          <a:chExt cx="0" cy="0"/>
        </a:xfrm>
      </p:grpSpPr>
      <p:pic>
        <p:nvPicPr>
          <p:cNvPr id="259" name="Immagine 4" descr="Immagine 4"/>
          <p:cNvPicPr>
            <a:picLocks noChangeAspect="1"/>
          </p:cNvPicPr>
          <p:nvPr/>
        </p:nvPicPr>
        <p:blipFill>
          <a:blip r:embed="rId2"/>
          <a:stretch>
            <a:fillRect/>
          </a:stretch>
        </p:blipFill>
        <p:spPr>
          <a:xfrm>
            <a:off x="362012" y="6289257"/>
            <a:ext cx="11468201" cy="179191"/>
          </a:xfrm>
          <a:prstGeom prst="rect">
            <a:avLst/>
          </a:prstGeom>
          <a:ln w="12700">
            <a:miter lim="400000"/>
          </a:ln>
        </p:spPr>
      </p:pic>
      <p:pic>
        <p:nvPicPr>
          <p:cNvPr id="260" name="Immagine 8" descr="Immagine 8"/>
          <p:cNvPicPr>
            <a:picLocks noChangeAspect="1"/>
          </p:cNvPicPr>
          <p:nvPr/>
        </p:nvPicPr>
        <p:blipFill>
          <a:blip r:embed="rId3"/>
          <a:stretch>
            <a:fillRect/>
          </a:stretch>
        </p:blipFill>
        <p:spPr>
          <a:xfrm>
            <a:off x="5145994" y="4832858"/>
            <a:ext cx="1900011" cy="1852113"/>
          </a:xfrm>
          <a:prstGeom prst="rect">
            <a:avLst/>
          </a:prstGeom>
          <a:ln w="12700">
            <a:miter lim="400000"/>
          </a:ln>
        </p:spPr>
      </p:pic>
      <p:pic>
        <p:nvPicPr>
          <p:cNvPr id="261" name="Immagine 10" descr="Immagine 10"/>
          <p:cNvPicPr>
            <a:picLocks noChangeAspect="1"/>
          </p:cNvPicPr>
          <p:nvPr/>
        </p:nvPicPr>
        <p:blipFill>
          <a:blip r:embed="rId2"/>
          <a:stretch>
            <a:fillRect/>
          </a:stretch>
        </p:blipFill>
        <p:spPr>
          <a:xfrm>
            <a:off x="335665" y="467195"/>
            <a:ext cx="10161648" cy="158778"/>
          </a:xfrm>
          <a:prstGeom prst="rect">
            <a:avLst/>
          </a:prstGeom>
          <a:ln w="12700">
            <a:miter lim="400000"/>
          </a:ln>
        </p:spPr>
      </p:pic>
      <p:pic>
        <p:nvPicPr>
          <p:cNvPr id="262" name="Immagine 7" descr="Immagine 7"/>
          <p:cNvPicPr>
            <a:picLocks noChangeAspect="1"/>
          </p:cNvPicPr>
          <p:nvPr/>
        </p:nvPicPr>
        <p:blipFill>
          <a:blip r:embed="rId4"/>
          <a:stretch>
            <a:fillRect/>
          </a:stretch>
        </p:blipFill>
        <p:spPr>
          <a:xfrm>
            <a:off x="10651967" y="253635"/>
            <a:ext cx="1305419" cy="439480"/>
          </a:xfrm>
          <a:prstGeom prst="rect">
            <a:avLst/>
          </a:prstGeom>
          <a:ln w="12700">
            <a:miter lim="400000"/>
          </a:ln>
        </p:spPr>
      </p:pic>
      <p:sp>
        <p:nvSpPr>
          <p:cNvPr id="26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Layout personalizzato">
    <p:spTree>
      <p:nvGrpSpPr>
        <p:cNvPr id="1" name=""/>
        <p:cNvGrpSpPr/>
        <p:nvPr/>
      </p:nvGrpSpPr>
      <p:grpSpPr>
        <a:xfrm>
          <a:off x="0" y="0"/>
          <a:ext cx="0" cy="0"/>
          <a:chOff x="0" y="0"/>
          <a:chExt cx="0" cy="0"/>
        </a:xfrm>
      </p:grpSpPr>
      <p:pic>
        <p:nvPicPr>
          <p:cNvPr id="270" name="Immagine 2" descr="Immagine 2"/>
          <p:cNvPicPr>
            <a:picLocks noChangeAspect="1"/>
          </p:cNvPicPr>
          <p:nvPr/>
        </p:nvPicPr>
        <p:blipFill>
          <a:blip r:embed="rId2"/>
          <a:stretch>
            <a:fillRect/>
          </a:stretch>
        </p:blipFill>
        <p:spPr>
          <a:xfrm>
            <a:off x="-454132" y="4852573"/>
            <a:ext cx="2168246" cy="2113584"/>
          </a:xfrm>
          <a:prstGeom prst="rect">
            <a:avLst/>
          </a:prstGeom>
          <a:ln w="12700">
            <a:miter lim="400000"/>
          </a:ln>
        </p:spPr>
      </p:pic>
      <p:pic>
        <p:nvPicPr>
          <p:cNvPr id="271" name="Immagine 4" descr="Immagine 4"/>
          <p:cNvPicPr>
            <a:picLocks noChangeAspect="1"/>
          </p:cNvPicPr>
          <p:nvPr/>
        </p:nvPicPr>
        <p:blipFill>
          <a:blip r:embed="rId3"/>
          <a:stretch>
            <a:fillRect/>
          </a:stretch>
        </p:blipFill>
        <p:spPr>
          <a:xfrm>
            <a:off x="1365811" y="6289257"/>
            <a:ext cx="10464401" cy="163507"/>
          </a:xfrm>
          <a:prstGeom prst="rect">
            <a:avLst/>
          </a:prstGeom>
          <a:ln w="12700">
            <a:miter lim="400000"/>
          </a:ln>
        </p:spPr>
      </p:pic>
      <p:pic>
        <p:nvPicPr>
          <p:cNvPr id="272" name="Immagine 9" descr="Immagine 9"/>
          <p:cNvPicPr>
            <a:picLocks noChangeAspect="1"/>
          </p:cNvPicPr>
          <p:nvPr/>
        </p:nvPicPr>
        <p:blipFill>
          <a:blip r:embed="rId3"/>
          <a:stretch>
            <a:fillRect/>
          </a:stretch>
        </p:blipFill>
        <p:spPr>
          <a:xfrm>
            <a:off x="335665" y="467195"/>
            <a:ext cx="10161648" cy="158778"/>
          </a:xfrm>
          <a:prstGeom prst="rect">
            <a:avLst/>
          </a:prstGeom>
          <a:ln w="12700">
            <a:miter lim="400000"/>
          </a:ln>
        </p:spPr>
      </p:pic>
      <p:pic>
        <p:nvPicPr>
          <p:cNvPr id="273" name="Immagine 6" descr="Immagine 6"/>
          <p:cNvPicPr>
            <a:picLocks noChangeAspect="1"/>
          </p:cNvPicPr>
          <p:nvPr/>
        </p:nvPicPr>
        <p:blipFill>
          <a:blip r:embed="rId4"/>
          <a:stretch>
            <a:fillRect/>
          </a:stretch>
        </p:blipFill>
        <p:spPr>
          <a:xfrm>
            <a:off x="10651967" y="253635"/>
            <a:ext cx="1305419" cy="439480"/>
          </a:xfrm>
          <a:prstGeom prst="rect">
            <a:avLst/>
          </a:prstGeom>
          <a:ln w="12700">
            <a:miter lim="400000"/>
          </a:ln>
        </p:spPr>
      </p:pic>
      <p:sp>
        <p:nvSpPr>
          <p:cNvPr id="27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2_Diapositiva titolo">
    <p:spTree>
      <p:nvGrpSpPr>
        <p:cNvPr id="1" name=""/>
        <p:cNvGrpSpPr/>
        <p:nvPr/>
      </p:nvGrpSpPr>
      <p:grpSpPr>
        <a:xfrm>
          <a:off x="0" y="0"/>
          <a:ext cx="0" cy="0"/>
          <a:chOff x="0" y="0"/>
          <a:chExt cx="0" cy="0"/>
        </a:xfrm>
      </p:grpSpPr>
      <p:pic>
        <p:nvPicPr>
          <p:cNvPr id="29" name="Immagine 7" descr="Immagine 7"/>
          <p:cNvPicPr>
            <a:picLocks noChangeAspect="1"/>
          </p:cNvPicPr>
          <p:nvPr/>
        </p:nvPicPr>
        <p:blipFill>
          <a:blip r:embed="rId2"/>
          <a:stretch>
            <a:fillRect/>
          </a:stretch>
        </p:blipFill>
        <p:spPr>
          <a:xfrm>
            <a:off x="10475300" y="5990549"/>
            <a:ext cx="1340569" cy="654515"/>
          </a:xfrm>
          <a:prstGeom prst="rect">
            <a:avLst/>
          </a:prstGeom>
          <a:ln w="12700">
            <a:miter lim="400000"/>
          </a:ln>
        </p:spPr>
      </p:pic>
      <p:pic>
        <p:nvPicPr>
          <p:cNvPr id="30" name="Immagine 9" descr="Immagine 9"/>
          <p:cNvPicPr>
            <a:picLocks noChangeAspect="1"/>
          </p:cNvPicPr>
          <p:nvPr/>
        </p:nvPicPr>
        <p:blipFill>
          <a:blip r:embed="rId3"/>
          <a:stretch>
            <a:fillRect/>
          </a:stretch>
        </p:blipFill>
        <p:spPr>
          <a:xfrm rot="2910529">
            <a:off x="-465562" y="5742601"/>
            <a:ext cx="2174007" cy="1616569"/>
          </a:xfrm>
          <a:prstGeom prst="rect">
            <a:avLst/>
          </a:prstGeom>
          <a:ln w="12700">
            <a:miter lim="400000"/>
          </a:ln>
        </p:spPr>
      </p:pic>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4_Layout personalizzato">
    <p:spTree>
      <p:nvGrpSpPr>
        <p:cNvPr id="1" name=""/>
        <p:cNvGrpSpPr/>
        <p:nvPr/>
      </p:nvGrpSpPr>
      <p:grpSpPr>
        <a:xfrm>
          <a:off x="0" y="0"/>
          <a:ext cx="0" cy="0"/>
          <a:chOff x="0" y="0"/>
          <a:chExt cx="0" cy="0"/>
        </a:xfrm>
      </p:grpSpPr>
      <p:pic>
        <p:nvPicPr>
          <p:cNvPr id="281" name="Immagine 3" descr="Immagine 3"/>
          <p:cNvPicPr>
            <a:picLocks noChangeAspect="1"/>
          </p:cNvPicPr>
          <p:nvPr/>
        </p:nvPicPr>
        <p:blipFill>
          <a:blip r:embed="rId2"/>
          <a:stretch>
            <a:fillRect/>
          </a:stretch>
        </p:blipFill>
        <p:spPr>
          <a:xfrm>
            <a:off x="1365811" y="6289257"/>
            <a:ext cx="10464401" cy="163507"/>
          </a:xfrm>
          <a:prstGeom prst="rect">
            <a:avLst/>
          </a:prstGeom>
          <a:ln w="12700">
            <a:miter lim="400000"/>
          </a:ln>
        </p:spPr>
      </p:pic>
      <p:pic>
        <p:nvPicPr>
          <p:cNvPr id="282" name="Immagine 4" descr="Immagine 4"/>
          <p:cNvPicPr>
            <a:picLocks noChangeAspect="1"/>
          </p:cNvPicPr>
          <p:nvPr/>
        </p:nvPicPr>
        <p:blipFill>
          <a:blip r:embed="rId2"/>
          <a:stretch>
            <a:fillRect/>
          </a:stretch>
        </p:blipFill>
        <p:spPr>
          <a:xfrm>
            <a:off x="335665" y="467195"/>
            <a:ext cx="10161648" cy="158778"/>
          </a:xfrm>
          <a:prstGeom prst="rect">
            <a:avLst/>
          </a:prstGeom>
          <a:ln w="12700">
            <a:miter lim="400000"/>
          </a:ln>
        </p:spPr>
      </p:pic>
      <p:pic>
        <p:nvPicPr>
          <p:cNvPr id="283" name="Immagine 7" descr="Immagine 7"/>
          <p:cNvPicPr>
            <a:picLocks noChangeAspect="1"/>
          </p:cNvPicPr>
          <p:nvPr/>
        </p:nvPicPr>
        <p:blipFill>
          <a:blip r:embed="rId3"/>
          <a:stretch>
            <a:fillRect/>
          </a:stretch>
        </p:blipFill>
        <p:spPr>
          <a:xfrm>
            <a:off x="0" y="4825631"/>
            <a:ext cx="1332000" cy="2038507"/>
          </a:xfrm>
          <a:prstGeom prst="rect">
            <a:avLst/>
          </a:prstGeom>
          <a:ln w="12700">
            <a:miter lim="400000"/>
          </a:ln>
        </p:spPr>
      </p:pic>
      <p:pic>
        <p:nvPicPr>
          <p:cNvPr id="284" name="Immagine 6" descr="Immagine 6"/>
          <p:cNvPicPr>
            <a:picLocks noChangeAspect="1"/>
          </p:cNvPicPr>
          <p:nvPr/>
        </p:nvPicPr>
        <p:blipFill>
          <a:blip r:embed="rId4"/>
          <a:stretch>
            <a:fillRect/>
          </a:stretch>
        </p:blipFill>
        <p:spPr>
          <a:xfrm>
            <a:off x="10651967" y="253635"/>
            <a:ext cx="1305419" cy="439480"/>
          </a:xfrm>
          <a:prstGeom prst="rect">
            <a:avLst/>
          </a:prstGeom>
          <a:ln w="12700">
            <a:miter lim="400000"/>
          </a:ln>
        </p:spPr>
      </p:pic>
      <p:sp>
        <p:nvSpPr>
          <p:cNvPr id="28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5_Layout personalizzato">
    <p:spTree>
      <p:nvGrpSpPr>
        <p:cNvPr id="1" name=""/>
        <p:cNvGrpSpPr/>
        <p:nvPr/>
      </p:nvGrpSpPr>
      <p:grpSpPr>
        <a:xfrm>
          <a:off x="0" y="0"/>
          <a:ext cx="0" cy="0"/>
          <a:chOff x="0" y="0"/>
          <a:chExt cx="0" cy="0"/>
        </a:xfrm>
      </p:grpSpPr>
      <p:pic>
        <p:nvPicPr>
          <p:cNvPr id="292" name="Immagine 2" descr="Immagine 2"/>
          <p:cNvPicPr>
            <a:picLocks noChangeAspect="1"/>
          </p:cNvPicPr>
          <p:nvPr/>
        </p:nvPicPr>
        <p:blipFill>
          <a:blip r:embed="rId2"/>
          <a:stretch>
            <a:fillRect/>
          </a:stretch>
        </p:blipFill>
        <p:spPr>
          <a:xfrm>
            <a:off x="1365811" y="6289257"/>
            <a:ext cx="10464401" cy="163507"/>
          </a:xfrm>
          <a:prstGeom prst="rect">
            <a:avLst/>
          </a:prstGeom>
          <a:ln w="12700">
            <a:miter lim="400000"/>
          </a:ln>
        </p:spPr>
      </p:pic>
      <p:pic>
        <p:nvPicPr>
          <p:cNvPr id="293" name="Immagine 3" descr="Immagine 3"/>
          <p:cNvPicPr>
            <a:picLocks noChangeAspect="1"/>
          </p:cNvPicPr>
          <p:nvPr/>
        </p:nvPicPr>
        <p:blipFill>
          <a:blip r:embed="rId2"/>
          <a:stretch>
            <a:fillRect/>
          </a:stretch>
        </p:blipFill>
        <p:spPr>
          <a:xfrm>
            <a:off x="335665" y="467195"/>
            <a:ext cx="10161648" cy="158778"/>
          </a:xfrm>
          <a:prstGeom prst="rect">
            <a:avLst/>
          </a:prstGeom>
          <a:ln w="12700">
            <a:miter lim="400000"/>
          </a:ln>
        </p:spPr>
      </p:pic>
      <p:pic>
        <p:nvPicPr>
          <p:cNvPr id="294" name="Immagine 5" descr="Immagine 5"/>
          <p:cNvPicPr>
            <a:picLocks noChangeAspect="1"/>
          </p:cNvPicPr>
          <p:nvPr/>
        </p:nvPicPr>
        <p:blipFill>
          <a:blip r:embed="rId3"/>
          <a:stretch>
            <a:fillRect/>
          </a:stretch>
        </p:blipFill>
        <p:spPr>
          <a:xfrm>
            <a:off x="-2" y="4948928"/>
            <a:ext cx="1471243" cy="1909073"/>
          </a:xfrm>
          <a:prstGeom prst="rect">
            <a:avLst/>
          </a:prstGeom>
          <a:ln w="12700">
            <a:miter lim="400000"/>
          </a:ln>
        </p:spPr>
      </p:pic>
      <p:pic>
        <p:nvPicPr>
          <p:cNvPr id="295" name="Immagine 6" descr="Immagine 6"/>
          <p:cNvPicPr>
            <a:picLocks noChangeAspect="1"/>
          </p:cNvPicPr>
          <p:nvPr/>
        </p:nvPicPr>
        <p:blipFill>
          <a:blip r:embed="rId4"/>
          <a:stretch>
            <a:fillRect/>
          </a:stretch>
        </p:blipFill>
        <p:spPr>
          <a:xfrm>
            <a:off x="10651967" y="253635"/>
            <a:ext cx="1305419" cy="439480"/>
          </a:xfrm>
          <a:prstGeom prst="rect">
            <a:avLst/>
          </a:prstGeom>
          <a:ln w="12700">
            <a:miter lim="400000"/>
          </a:ln>
        </p:spPr>
      </p:pic>
      <p:sp>
        <p:nvSpPr>
          <p:cNvPr id="29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6_Layout personalizzato">
    <p:spTree>
      <p:nvGrpSpPr>
        <p:cNvPr id="1" name=""/>
        <p:cNvGrpSpPr/>
        <p:nvPr/>
      </p:nvGrpSpPr>
      <p:grpSpPr>
        <a:xfrm>
          <a:off x="0" y="0"/>
          <a:ext cx="0" cy="0"/>
          <a:chOff x="0" y="0"/>
          <a:chExt cx="0" cy="0"/>
        </a:xfrm>
      </p:grpSpPr>
      <p:pic>
        <p:nvPicPr>
          <p:cNvPr id="303" name="Immagine 2" descr="Immagine 2"/>
          <p:cNvPicPr>
            <a:picLocks noChangeAspect="1"/>
          </p:cNvPicPr>
          <p:nvPr/>
        </p:nvPicPr>
        <p:blipFill>
          <a:blip r:embed="rId2"/>
          <a:stretch>
            <a:fillRect/>
          </a:stretch>
        </p:blipFill>
        <p:spPr>
          <a:xfrm>
            <a:off x="1365811" y="6289257"/>
            <a:ext cx="10464401" cy="163507"/>
          </a:xfrm>
          <a:prstGeom prst="rect">
            <a:avLst/>
          </a:prstGeom>
          <a:ln w="12700">
            <a:miter lim="400000"/>
          </a:ln>
        </p:spPr>
      </p:pic>
      <p:pic>
        <p:nvPicPr>
          <p:cNvPr id="304" name="Immagine 3" descr="Immagine 3"/>
          <p:cNvPicPr>
            <a:picLocks noChangeAspect="1"/>
          </p:cNvPicPr>
          <p:nvPr/>
        </p:nvPicPr>
        <p:blipFill>
          <a:blip r:embed="rId2"/>
          <a:stretch>
            <a:fillRect/>
          </a:stretch>
        </p:blipFill>
        <p:spPr>
          <a:xfrm>
            <a:off x="335665" y="467195"/>
            <a:ext cx="10161648" cy="158778"/>
          </a:xfrm>
          <a:prstGeom prst="rect">
            <a:avLst/>
          </a:prstGeom>
          <a:ln w="12700">
            <a:miter lim="400000"/>
          </a:ln>
        </p:spPr>
      </p:pic>
      <p:pic>
        <p:nvPicPr>
          <p:cNvPr id="305" name="Immagine 5" descr="Immagine 5"/>
          <p:cNvPicPr>
            <a:picLocks noChangeAspect="1"/>
          </p:cNvPicPr>
          <p:nvPr/>
        </p:nvPicPr>
        <p:blipFill>
          <a:blip r:embed="rId3"/>
          <a:stretch>
            <a:fillRect/>
          </a:stretch>
        </p:blipFill>
        <p:spPr>
          <a:xfrm>
            <a:off x="0" y="5060610"/>
            <a:ext cx="1368001" cy="1797390"/>
          </a:xfrm>
          <a:prstGeom prst="rect">
            <a:avLst/>
          </a:prstGeom>
          <a:ln w="12700">
            <a:miter lim="400000"/>
          </a:ln>
        </p:spPr>
      </p:pic>
      <p:pic>
        <p:nvPicPr>
          <p:cNvPr id="306" name="Immagine 6" descr="Immagine 6"/>
          <p:cNvPicPr>
            <a:picLocks noChangeAspect="1"/>
          </p:cNvPicPr>
          <p:nvPr/>
        </p:nvPicPr>
        <p:blipFill>
          <a:blip r:embed="rId4"/>
          <a:stretch>
            <a:fillRect/>
          </a:stretch>
        </p:blipFill>
        <p:spPr>
          <a:xfrm>
            <a:off x="10651967" y="253635"/>
            <a:ext cx="1305419" cy="439480"/>
          </a:xfrm>
          <a:prstGeom prst="rect">
            <a:avLst/>
          </a:prstGeom>
          <a:ln w="12700">
            <a:miter lim="400000"/>
          </a:ln>
        </p:spPr>
      </p:pic>
      <p:sp>
        <p:nvSpPr>
          <p:cNvPr id="30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7_Layout personalizzato">
    <p:spTree>
      <p:nvGrpSpPr>
        <p:cNvPr id="1" name=""/>
        <p:cNvGrpSpPr/>
        <p:nvPr/>
      </p:nvGrpSpPr>
      <p:grpSpPr>
        <a:xfrm>
          <a:off x="0" y="0"/>
          <a:ext cx="0" cy="0"/>
          <a:chOff x="0" y="0"/>
          <a:chExt cx="0" cy="0"/>
        </a:xfrm>
      </p:grpSpPr>
      <p:pic>
        <p:nvPicPr>
          <p:cNvPr id="314" name="Immagine 2" descr="Immagine 2"/>
          <p:cNvPicPr>
            <a:picLocks noChangeAspect="1"/>
          </p:cNvPicPr>
          <p:nvPr/>
        </p:nvPicPr>
        <p:blipFill>
          <a:blip r:embed="rId2"/>
          <a:stretch>
            <a:fillRect/>
          </a:stretch>
        </p:blipFill>
        <p:spPr>
          <a:xfrm>
            <a:off x="1365811" y="6289257"/>
            <a:ext cx="10464401" cy="163507"/>
          </a:xfrm>
          <a:prstGeom prst="rect">
            <a:avLst/>
          </a:prstGeom>
          <a:ln w="12700">
            <a:miter lim="400000"/>
          </a:ln>
        </p:spPr>
      </p:pic>
      <p:pic>
        <p:nvPicPr>
          <p:cNvPr id="315" name="Immagine 3" descr="Immagine 3"/>
          <p:cNvPicPr>
            <a:picLocks noChangeAspect="1"/>
          </p:cNvPicPr>
          <p:nvPr/>
        </p:nvPicPr>
        <p:blipFill>
          <a:blip r:embed="rId2"/>
          <a:stretch>
            <a:fillRect/>
          </a:stretch>
        </p:blipFill>
        <p:spPr>
          <a:xfrm>
            <a:off x="335665" y="467195"/>
            <a:ext cx="10161648" cy="158778"/>
          </a:xfrm>
          <a:prstGeom prst="rect">
            <a:avLst/>
          </a:prstGeom>
          <a:ln w="12700">
            <a:miter lim="400000"/>
          </a:ln>
        </p:spPr>
      </p:pic>
      <p:pic>
        <p:nvPicPr>
          <p:cNvPr id="316" name="Immagine 5" descr="Immagine 5"/>
          <p:cNvPicPr>
            <a:picLocks noChangeAspect="1"/>
          </p:cNvPicPr>
          <p:nvPr/>
        </p:nvPicPr>
        <p:blipFill>
          <a:blip r:embed="rId3"/>
          <a:stretch>
            <a:fillRect/>
          </a:stretch>
        </p:blipFill>
        <p:spPr>
          <a:xfrm>
            <a:off x="0" y="4959398"/>
            <a:ext cx="1368001" cy="1836001"/>
          </a:xfrm>
          <a:prstGeom prst="rect">
            <a:avLst/>
          </a:prstGeom>
          <a:ln w="12700">
            <a:miter lim="400000"/>
          </a:ln>
        </p:spPr>
      </p:pic>
      <p:pic>
        <p:nvPicPr>
          <p:cNvPr id="317" name="Immagine 6" descr="Immagine 6"/>
          <p:cNvPicPr>
            <a:picLocks noChangeAspect="1"/>
          </p:cNvPicPr>
          <p:nvPr/>
        </p:nvPicPr>
        <p:blipFill>
          <a:blip r:embed="rId4"/>
          <a:stretch>
            <a:fillRect/>
          </a:stretch>
        </p:blipFill>
        <p:spPr>
          <a:xfrm>
            <a:off x="10651967" y="253635"/>
            <a:ext cx="1305419" cy="439480"/>
          </a:xfrm>
          <a:prstGeom prst="rect">
            <a:avLst/>
          </a:prstGeom>
          <a:ln w="12700">
            <a:miter lim="400000"/>
          </a:ln>
        </p:spPr>
      </p:pic>
      <p:sp>
        <p:nvSpPr>
          <p:cNvPr id="31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8_Layout personalizzato">
    <p:spTree>
      <p:nvGrpSpPr>
        <p:cNvPr id="1" name=""/>
        <p:cNvGrpSpPr/>
        <p:nvPr/>
      </p:nvGrpSpPr>
      <p:grpSpPr>
        <a:xfrm>
          <a:off x="0" y="0"/>
          <a:ext cx="0" cy="0"/>
          <a:chOff x="0" y="0"/>
          <a:chExt cx="0" cy="0"/>
        </a:xfrm>
      </p:grpSpPr>
      <p:pic>
        <p:nvPicPr>
          <p:cNvPr id="325" name="Immagine 2" descr="Immagine 2"/>
          <p:cNvPicPr>
            <a:picLocks noChangeAspect="1"/>
          </p:cNvPicPr>
          <p:nvPr/>
        </p:nvPicPr>
        <p:blipFill>
          <a:blip r:embed="rId2"/>
          <a:stretch>
            <a:fillRect/>
          </a:stretch>
        </p:blipFill>
        <p:spPr>
          <a:xfrm>
            <a:off x="1365811" y="6289257"/>
            <a:ext cx="10464401" cy="163507"/>
          </a:xfrm>
          <a:prstGeom prst="rect">
            <a:avLst/>
          </a:prstGeom>
          <a:ln w="12700">
            <a:miter lim="400000"/>
          </a:ln>
        </p:spPr>
      </p:pic>
      <p:pic>
        <p:nvPicPr>
          <p:cNvPr id="326" name="Immagine 3" descr="Immagine 3"/>
          <p:cNvPicPr>
            <a:picLocks noChangeAspect="1"/>
          </p:cNvPicPr>
          <p:nvPr/>
        </p:nvPicPr>
        <p:blipFill>
          <a:blip r:embed="rId2"/>
          <a:stretch>
            <a:fillRect/>
          </a:stretch>
        </p:blipFill>
        <p:spPr>
          <a:xfrm>
            <a:off x="335665" y="467195"/>
            <a:ext cx="10161648" cy="158778"/>
          </a:xfrm>
          <a:prstGeom prst="rect">
            <a:avLst/>
          </a:prstGeom>
          <a:ln w="12700">
            <a:miter lim="400000"/>
          </a:ln>
        </p:spPr>
      </p:pic>
      <p:pic>
        <p:nvPicPr>
          <p:cNvPr id="327" name="Immagine 5" descr="Immagine 5"/>
          <p:cNvPicPr>
            <a:picLocks noChangeAspect="1"/>
          </p:cNvPicPr>
          <p:nvPr/>
        </p:nvPicPr>
        <p:blipFill>
          <a:blip r:embed="rId3"/>
          <a:stretch>
            <a:fillRect/>
          </a:stretch>
        </p:blipFill>
        <p:spPr>
          <a:xfrm>
            <a:off x="0" y="4854640"/>
            <a:ext cx="1548000" cy="2003360"/>
          </a:xfrm>
          <a:prstGeom prst="rect">
            <a:avLst/>
          </a:prstGeom>
          <a:ln w="12700">
            <a:miter lim="400000"/>
          </a:ln>
        </p:spPr>
      </p:pic>
      <p:pic>
        <p:nvPicPr>
          <p:cNvPr id="328" name="Immagine 6" descr="Immagine 6"/>
          <p:cNvPicPr>
            <a:picLocks noChangeAspect="1"/>
          </p:cNvPicPr>
          <p:nvPr/>
        </p:nvPicPr>
        <p:blipFill>
          <a:blip r:embed="rId4"/>
          <a:stretch>
            <a:fillRect/>
          </a:stretch>
        </p:blipFill>
        <p:spPr>
          <a:xfrm>
            <a:off x="10651967" y="253635"/>
            <a:ext cx="1305419" cy="439480"/>
          </a:xfrm>
          <a:prstGeom prst="rect">
            <a:avLst/>
          </a:prstGeom>
          <a:ln w="12700">
            <a:miter lim="400000"/>
          </a:ln>
        </p:spPr>
      </p:pic>
      <p:sp>
        <p:nvSpPr>
          <p:cNvPr id="32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9_Layout personalizzato">
    <p:spTree>
      <p:nvGrpSpPr>
        <p:cNvPr id="1" name=""/>
        <p:cNvGrpSpPr/>
        <p:nvPr/>
      </p:nvGrpSpPr>
      <p:grpSpPr>
        <a:xfrm>
          <a:off x="0" y="0"/>
          <a:ext cx="0" cy="0"/>
          <a:chOff x="0" y="0"/>
          <a:chExt cx="0" cy="0"/>
        </a:xfrm>
      </p:grpSpPr>
      <p:pic>
        <p:nvPicPr>
          <p:cNvPr id="336" name="Immagine 2" descr="Immagine 2"/>
          <p:cNvPicPr>
            <a:picLocks noChangeAspect="1"/>
          </p:cNvPicPr>
          <p:nvPr/>
        </p:nvPicPr>
        <p:blipFill>
          <a:blip r:embed="rId2"/>
          <a:stretch>
            <a:fillRect/>
          </a:stretch>
        </p:blipFill>
        <p:spPr>
          <a:xfrm>
            <a:off x="1365811" y="6289257"/>
            <a:ext cx="10464401" cy="163507"/>
          </a:xfrm>
          <a:prstGeom prst="rect">
            <a:avLst/>
          </a:prstGeom>
          <a:ln w="12700">
            <a:miter lim="400000"/>
          </a:ln>
        </p:spPr>
      </p:pic>
      <p:pic>
        <p:nvPicPr>
          <p:cNvPr id="337" name="Immagine 3" descr="Immagine 3"/>
          <p:cNvPicPr>
            <a:picLocks noChangeAspect="1"/>
          </p:cNvPicPr>
          <p:nvPr/>
        </p:nvPicPr>
        <p:blipFill>
          <a:blip r:embed="rId2"/>
          <a:stretch>
            <a:fillRect/>
          </a:stretch>
        </p:blipFill>
        <p:spPr>
          <a:xfrm>
            <a:off x="335665" y="467195"/>
            <a:ext cx="10161648" cy="158778"/>
          </a:xfrm>
          <a:prstGeom prst="rect">
            <a:avLst/>
          </a:prstGeom>
          <a:ln w="12700">
            <a:miter lim="400000"/>
          </a:ln>
        </p:spPr>
      </p:pic>
      <p:pic>
        <p:nvPicPr>
          <p:cNvPr id="338" name="Immagine 5" descr="Immagine 5"/>
          <p:cNvPicPr>
            <a:picLocks noChangeAspect="1"/>
          </p:cNvPicPr>
          <p:nvPr/>
        </p:nvPicPr>
        <p:blipFill>
          <a:blip r:embed="rId3"/>
          <a:stretch>
            <a:fillRect/>
          </a:stretch>
        </p:blipFill>
        <p:spPr>
          <a:xfrm>
            <a:off x="55841" y="5012518"/>
            <a:ext cx="1368001" cy="1775681"/>
          </a:xfrm>
          <a:prstGeom prst="rect">
            <a:avLst/>
          </a:prstGeom>
          <a:ln w="12700">
            <a:miter lim="400000"/>
          </a:ln>
        </p:spPr>
      </p:pic>
      <p:pic>
        <p:nvPicPr>
          <p:cNvPr id="339" name="Immagine 6" descr="Immagine 6"/>
          <p:cNvPicPr>
            <a:picLocks noChangeAspect="1"/>
          </p:cNvPicPr>
          <p:nvPr/>
        </p:nvPicPr>
        <p:blipFill>
          <a:blip r:embed="rId4"/>
          <a:stretch>
            <a:fillRect/>
          </a:stretch>
        </p:blipFill>
        <p:spPr>
          <a:xfrm>
            <a:off x="10651967" y="253635"/>
            <a:ext cx="1305419" cy="439480"/>
          </a:xfrm>
          <a:prstGeom prst="rect">
            <a:avLst/>
          </a:prstGeom>
          <a:ln w="12700">
            <a:miter lim="400000"/>
          </a:ln>
        </p:spPr>
      </p:pic>
      <p:sp>
        <p:nvSpPr>
          <p:cNvPr id="3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10_Layout personalizzato">
    <p:spTree>
      <p:nvGrpSpPr>
        <p:cNvPr id="1" name=""/>
        <p:cNvGrpSpPr/>
        <p:nvPr/>
      </p:nvGrpSpPr>
      <p:grpSpPr>
        <a:xfrm>
          <a:off x="0" y="0"/>
          <a:ext cx="0" cy="0"/>
          <a:chOff x="0" y="0"/>
          <a:chExt cx="0" cy="0"/>
        </a:xfrm>
      </p:grpSpPr>
      <p:pic>
        <p:nvPicPr>
          <p:cNvPr id="347" name="Immagine 2" descr="Immagine 2"/>
          <p:cNvPicPr>
            <a:picLocks noChangeAspect="1"/>
          </p:cNvPicPr>
          <p:nvPr/>
        </p:nvPicPr>
        <p:blipFill>
          <a:blip r:embed="rId2"/>
          <a:stretch>
            <a:fillRect/>
          </a:stretch>
        </p:blipFill>
        <p:spPr>
          <a:xfrm>
            <a:off x="1365811" y="6289257"/>
            <a:ext cx="10464401" cy="163507"/>
          </a:xfrm>
          <a:prstGeom prst="rect">
            <a:avLst/>
          </a:prstGeom>
          <a:ln w="12700">
            <a:miter lim="400000"/>
          </a:ln>
        </p:spPr>
      </p:pic>
      <p:pic>
        <p:nvPicPr>
          <p:cNvPr id="348" name="Immagine 3" descr="Immagine 3"/>
          <p:cNvPicPr>
            <a:picLocks noChangeAspect="1"/>
          </p:cNvPicPr>
          <p:nvPr/>
        </p:nvPicPr>
        <p:blipFill>
          <a:blip r:embed="rId2"/>
          <a:stretch>
            <a:fillRect/>
          </a:stretch>
        </p:blipFill>
        <p:spPr>
          <a:xfrm>
            <a:off x="335665" y="467195"/>
            <a:ext cx="10161648" cy="158778"/>
          </a:xfrm>
          <a:prstGeom prst="rect">
            <a:avLst/>
          </a:prstGeom>
          <a:ln w="12700">
            <a:miter lim="400000"/>
          </a:ln>
        </p:spPr>
      </p:pic>
      <p:pic>
        <p:nvPicPr>
          <p:cNvPr id="349" name="Immagine 5" descr="Immagine 5"/>
          <p:cNvPicPr>
            <a:picLocks noChangeAspect="1"/>
          </p:cNvPicPr>
          <p:nvPr/>
        </p:nvPicPr>
        <p:blipFill>
          <a:blip r:embed="rId3"/>
          <a:stretch>
            <a:fillRect/>
          </a:stretch>
        </p:blipFill>
        <p:spPr>
          <a:xfrm>
            <a:off x="0" y="4789799"/>
            <a:ext cx="1260001" cy="2068201"/>
          </a:xfrm>
          <a:prstGeom prst="rect">
            <a:avLst/>
          </a:prstGeom>
          <a:ln w="12700">
            <a:miter lim="400000"/>
          </a:ln>
        </p:spPr>
      </p:pic>
      <p:pic>
        <p:nvPicPr>
          <p:cNvPr id="350" name="Immagine 6" descr="Immagine 6"/>
          <p:cNvPicPr>
            <a:picLocks noChangeAspect="1"/>
          </p:cNvPicPr>
          <p:nvPr/>
        </p:nvPicPr>
        <p:blipFill>
          <a:blip r:embed="rId4"/>
          <a:stretch>
            <a:fillRect/>
          </a:stretch>
        </p:blipFill>
        <p:spPr>
          <a:xfrm>
            <a:off x="10651967" y="253635"/>
            <a:ext cx="1305419" cy="439480"/>
          </a:xfrm>
          <a:prstGeom prst="rect">
            <a:avLst/>
          </a:prstGeom>
          <a:ln w="12700">
            <a:miter lim="400000"/>
          </a:ln>
        </p:spPr>
      </p:pic>
      <p:sp>
        <p:nvSpPr>
          <p:cNvPr id="35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11_Layout personalizzato">
    <p:spTree>
      <p:nvGrpSpPr>
        <p:cNvPr id="1" name=""/>
        <p:cNvGrpSpPr/>
        <p:nvPr/>
      </p:nvGrpSpPr>
      <p:grpSpPr>
        <a:xfrm>
          <a:off x="0" y="0"/>
          <a:ext cx="0" cy="0"/>
          <a:chOff x="0" y="0"/>
          <a:chExt cx="0" cy="0"/>
        </a:xfrm>
      </p:grpSpPr>
      <p:pic>
        <p:nvPicPr>
          <p:cNvPr id="358" name="Immagine 2" descr="Immagine 2"/>
          <p:cNvPicPr>
            <a:picLocks noChangeAspect="1"/>
          </p:cNvPicPr>
          <p:nvPr/>
        </p:nvPicPr>
        <p:blipFill>
          <a:blip r:embed="rId2"/>
          <a:stretch>
            <a:fillRect/>
          </a:stretch>
        </p:blipFill>
        <p:spPr>
          <a:xfrm>
            <a:off x="1365811" y="6289257"/>
            <a:ext cx="10464401" cy="163507"/>
          </a:xfrm>
          <a:prstGeom prst="rect">
            <a:avLst/>
          </a:prstGeom>
          <a:ln w="12700">
            <a:miter lim="400000"/>
          </a:ln>
        </p:spPr>
      </p:pic>
      <p:pic>
        <p:nvPicPr>
          <p:cNvPr id="359" name="Immagine 3" descr="Immagine 3"/>
          <p:cNvPicPr>
            <a:picLocks noChangeAspect="1"/>
          </p:cNvPicPr>
          <p:nvPr/>
        </p:nvPicPr>
        <p:blipFill>
          <a:blip r:embed="rId2"/>
          <a:stretch>
            <a:fillRect/>
          </a:stretch>
        </p:blipFill>
        <p:spPr>
          <a:xfrm>
            <a:off x="335665" y="467195"/>
            <a:ext cx="10161648" cy="158778"/>
          </a:xfrm>
          <a:prstGeom prst="rect">
            <a:avLst/>
          </a:prstGeom>
          <a:ln w="12700">
            <a:miter lim="400000"/>
          </a:ln>
        </p:spPr>
      </p:pic>
      <p:pic>
        <p:nvPicPr>
          <p:cNvPr id="360" name="Immagine 5" descr="Immagine 5"/>
          <p:cNvPicPr>
            <a:picLocks noChangeAspect="1"/>
          </p:cNvPicPr>
          <p:nvPr/>
        </p:nvPicPr>
        <p:blipFill>
          <a:blip r:embed="rId3"/>
          <a:stretch>
            <a:fillRect/>
          </a:stretch>
        </p:blipFill>
        <p:spPr>
          <a:xfrm>
            <a:off x="0" y="4931478"/>
            <a:ext cx="1800001" cy="1926522"/>
          </a:xfrm>
          <a:prstGeom prst="rect">
            <a:avLst/>
          </a:prstGeom>
          <a:ln w="12700">
            <a:miter lim="400000"/>
          </a:ln>
        </p:spPr>
      </p:pic>
      <p:pic>
        <p:nvPicPr>
          <p:cNvPr id="361" name="Immagine 6" descr="Immagine 6"/>
          <p:cNvPicPr>
            <a:picLocks noChangeAspect="1"/>
          </p:cNvPicPr>
          <p:nvPr/>
        </p:nvPicPr>
        <p:blipFill>
          <a:blip r:embed="rId4"/>
          <a:stretch>
            <a:fillRect/>
          </a:stretch>
        </p:blipFill>
        <p:spPr>
          <a:xfrm>
            <a:off x="10651967" y="253635"/>
            <a:ext cx="1305419" cy="439480"/>
          </a:xfrm>
          <a:prstGeom prst="rect">
            <a:avLst/>
          </a:prstGeom>
          <a:ln w="12700">
            <a:miter lim="400000"/>
          </a:ln>
        </p:spPr>
      </p:pic>
      <p:sp>
        <p:nvSpPr>
          <p:cNvPr id="36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1_Layout personalizzato">
    <p:spTree>
      <p:nvGrpSpPr>
        <p:cNvPr id="1" name=""/>
        <p:cNvGrpSpPr/>
        <p:nvPr/>
      </p:nvGrpSpPr>
      <p:grpSpPr>
        <a:xfrm>
          <a:off x="0" y="0"/>
          <a:ext cx="0" cy="0"/>
          <a:chOff x="0" y="0"/>
          <a:chExt cx="0" cy="0"/>
        </a:xfrm>
      </p:grpSpPr>
      <p:pic>
        <p:nvPicPr>
          <p:cNvPr id="369" name="Immagine 3" descr="Immagine 3"/>
          <p:cNvPicPr>
            <a:picLocks noChangeAspect="1"/>
          </p:cNvPicPr>
          <p:nvPr/>
        </p:nvPicPr>
        <p:blipFill>
          <a:blip r:embed="rId2"/>
          <a:stretch>
            <a:fillRect/>
          </a:stretch>
        </p:blipFill>
        <p:spPr>
          <a:xfrm>
            <a:off x="335665" y="467195"/>
            <a:ext cx="10161648" cy="158778"/>
          </a:xfrm>
          <a:prstGeom prst="rect">
            <a:avLst/>
          </a:prstGeom>
          <a:ln w="12700">
            <a:miter lim="400000"/>
          </a:ln>
        </p:spPr>
      </p:pic>
      <p:pic>
        <p:nvPicPr>
          <p:cNvPr id="370" name="Immagine 5" descr="Immagine 5"/>
          <p:cNvPicPr>
            <a:picLocks noChangeAspect="1"/>
          </p:cNvPicPr>
          <p:nvPr/>
        </p:nvPicPr>
        <p:blipFill>
          <a:blip r:embed="rId2"/>
          <a:stretch>
            <a:fillRect/>
          </a:stretch>
        </p:blipFill>
        <p:spPr>
          <a:xfrm>
            <a:off x="1365811" y="6289257"/>
            <a:ext cx="10464401" cy="163507"/>
          </a:xfrm>
          <a:prstGeom prst="rect">
            <a:avLst/>
          </a:prstGeom>
          <a:ln w="12700">
            <a:miter lim="400000"/>
          </a:ln>
        </p:spPr>
      </p:pic>
      <p:pic>
        <p:nvPicPr>
          <p:cNvPr id="371" name="Immagine 7" descr="Immagine 7"/>
          <p:cNvPicPr>
            <a:picLocks noChangeAspect="1"/>
          </p:cNvPicPr>
          <p:nvPr/>
        </p:nvPicPr>
        <p:blipFill>
          <a:blip r:embed="rId3"/>
          <a:stretch>
            <a:fillRect/>
          </a:stretch>
        </p:blipFill>
        <p:spPr>
          <a:xfrm>
            <a:off x="-454132" y="4852573"/>
            <a:ext cx="2168246" cy="2113584"/>
          </a:xfrm>
          <a:prstGeom prst="rect">
            <a:avLst/>
          </a:prstGeom>
          <a:ln w="12700">
            <a:miter lim="400000"/>
          </a:ln>
        </p:spPr>
      </p:pic>
      <p:pic>
        <p:nvPicPr>
          <p:cNvPr id="372" name="Immagine 8" descr="Immagine 8"/>
          <p:cNvPicPr>
            <a:picLocks noChangeAspect="1"/>
          </p:cNvPicPr>
          <p:nvPr/>
        </p:nvPicPr>
        <p:blipFill>
          <a:blip r:embed="rId4"/>
          <a:stretch>
            <a:fillRect/>
          </a:stretch>
        </p:blipFill>
        <p:spPr>
          <a:xfrm>
            <a:off x="10651967" y="253635"/>
            <a:ext cx="1305419" cy="439480"/>
          </a:xfrm>
          <a:prstGeom prst="rect">
            <a:avLst/>
          </a:prstGeom>
          <a:ln w="12700">
            <a:miter lim="400000"/>
          </a:ln>
        </p:spPr>
      </p:pic>
      <p:sp>
        <p:nvSpPr>
          <p:cNvPr id="37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2_Layout personalizzato">
    <p:spTree>
      <p:nvGrpSpPr>
        <p:cNvPr id="1" name=""/>
        <p:cNvGrpSpPr/>
        <p:nvPr/>
      </p:nvGrpSpPr>
      <p:grpSpPr>
        <a:xfrm>
          <a:off x="0" y="0"/>
          <a:ext cx="0" cy="0"/>
          <a:chOff x="0" y="0"/>
          <a:chExt cx="0" cy="0"/>
        </a:xfrm>
      </p:grpSpPr>
      <p:sp>
        <p:nvSpPr>
          <p:cNvPr id="380" name="Segnaposto immagine 4"/>
          <p:cNvSpPr>
            <a:spLocks noGrp="1"/>
          </p:cNvSpPr>
          <p:nvPr>
            <p:ph type="pic" idx="21"/>
          </p:nvPr>
        </p:nvSpPr>
        <p:spPr>
          <a:xfrm>
            <a:off x="0" y="0"/>
            <a:ext cx="12192000" cy="6858000"/>
          </a:xfrm>
          <a:prstGeom prst="rect">
            <a:avLst/>
          </a:prstGeom>
        </p:spPr>
        <p:txBody>
          <a:bodyPr lIns="91439" rIns="91439">
            <a:noAutofit/>
          </a:bodyPr>
          <a:lstStyle/>
          <a:p>
            <a:endParaRPr/>
          </a:p>
        </p:txBody>
      </p:sp>
      <p:sp>
        <p:nvSpPr>
          <p:cNvPr id="3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Diapositiva titolo">
    <p:spTree>
      <p:nvGrpSpPr>
        <p:cNvPr id="1" name=""/>
        <p:cNvGrpSpPr/>
        <p:nvPr/>
      </p:nvGrpSpPr>
      <p:grpSpPr>
        <a:xfrm>
          <a:off x="0" y="0"/>
          <a:ext cx="0" cy="0"/>
          <a:chOff x="0" y="0"/>
          <a:chExt cx="0" cy="0"/>
        </a:xfrm>
      </p:grpSpPr>
      <p:pic>
        <p:nvPicPr>
          <p:cNvPr id="38" name="Immagine 7" descr="Immagine 7"/>
          <p:cNvPicPr>
            <a:picLocks noChangeAspect="1"/>
          </p:cNvPicPr>
          <p:nvPr/>
        </p:nvPicPr>
        <p:blipFill>
          <a:blip r:embed="rId2"/>
          <a:stretch>
            <a:fillRect/>
          </a:stretch>
        </p:blipFill>
        <p:spPr>
          <a:xfrm>
            <a:off x="10475300" y="5990549"/>
            <a:ext cx="1340569" cy="654515"/>
          </a:xfrm>
          <a:prstGeom prst="rect">
            <a:avLst/>
          </a:prstGeom>
          <a:ln w="12700">
            <a:miter lim="400000"/>
          </a:ln>
        </p:spPr>
      </p:pic>
      <p:pic>
        <p:nvPicPr>
          <p:cNvPr id="39" name="Immagine 9" descr="Immagine 9"/>
          <p:cNvPicPr>
            <a:picLocks noChangeAspect="1"/>
          </p:cNvPicPr>
          <p:nvPr/>
        </p:nvPicPr>
        <p:blipFill>
          <a:blip r:embed="rId3"/>
          <a:stretch>
            <a:fillRect/>
          </a:stretch>
        </p:blipFill>
        <p:spPr>
          <a:xfrm rot="16200000">
            <a:off x="10866866" y="-502256"/>
            <a:ext cx="2174006" cy="1616569"/>
          </a:xfrm>
          <a:prstGeom prst="rect">
            <a:avLst/>
          </a:prstGeom>
          <a:ln w="12700">
            <a:miter lim="400000"/>
          </a:ln>
        </p:spPr>
      </p:pic>
      <p:sp>
        <p:nvSpPr>
          <p:cNvPr id="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3_Layout personalizzato">
    <p:spTree>
      <p:nvGrpSpPr>
        <p:cNvPr id="1" name=""/>
        <p:cNvGrpSpPr/>
        <p:nvPr/>
      </p:nvGrpSpPr>
      <p:grpSpPr>
        <a:xfrm>
          <a:off x="0" y="0"/>
          <a:ext cx="0" cy="0"/>
          <a:chOff x="0" y="0"/>
          <a:chExt cx="0" cy="0"/>
        </a:xfrm>
      </p:grpSpPr>
      <p:pic>
        <p:nvPicPr>
          <p:cNvPr id="388" name="Immagine 3" descr="Immagine 3"/>
          <p:cNvPicPr>
            <a:picLocks noChangeAspect="1"/>
          </p:cNvPicPr>
          <p:nvPr/>
        </p:nvPicPr>
        <p:blipFill>
          <a:blip r:embed="rId2"/>
          <a:stretch>
            <a:fillRect/>
          </a:stretch>
        </p:blipFill>
        <p:spPr>
          <a:xfrm>
            <a:off x="1365811" y="6289257"/>
            <a:ext cx="10464401" cy="163507"/>
          </a:xfrm>
          <a:prstGeom prst="rect">
            <a:avLst/>
          </a:prstGeom>
          <a:ln w="12700">
            <a:miter lim="400000"/>
          </a:ln>
        </p:spPr>
      </p:pic>
      <p:pic>
        <p:nvPicPr>
          <p:cNvPr id="389" name="Immagine 10" descr="Immagine 10"/>
          <p:cNvPicPr>
            <a:picLocks noChangeAspect="1"/>
          </p:cNvPicPr>
          <p:nvPr/>
        </p:nvPicPr>
        <p:blipFill>
          <a:blip r:embed="rId2"/>
          <a:stretch>
            <a:fillRect/>
          </a:stretch>
        </p:blipFill>
        <p:spPr>
          <a:xfrm>
            <a:off x="335665" y="467195"/>
            <a:ext cx="10161648" cy="158778"/>
          </a:xfrm>
          <a:prstGeom prst="rect">
            <a:avLst/>
          </a:prstGeom>
          <a:ln w="12700">
            <a:miter lim="400000"/>
          </a:ln>
        </p:spPr>
      </p:pic>
      <p:pic>
        <p:nvPicPr>
          <p:cNvPr id="390" name="Immagine 6" descr="Immagine 6"/>
          <p:cNvPicPr>
            <a:picLocks noChangeAspect="1"/>
          </p:cNvPicPr>
          <p:nvPr/>
        </p:nvPicPr>
        <p:blipFill>
          <a:blip r:embed="rId3"/>
          <a:stretch>
            <a:fillRect/>
          </a:stretch>
        </p:blipFill>
        <p:spPr>
          <a:xfrm>
            <a:off x="-454132" y="4852573"/>
            <a:ext cx="2168246" cy="2113584"/>
          </a:xfrm>
          <a:prstGeom prst="rect">
            <a:avLst/>
          </a:prstGeom>
          <a:ln w="12700">
            <a:miter lim="400000"/>
          </a:ln>
        </p:spPr>
      </p:pic>
      <p:pic>
        <p:nvPicPr>
          <p:cNvPr id="391" name="Immagine 7" descr="Immagine 7"/>
          <p:cNvPicPr>
            <a:picLocks noChangeAspect="1"/>
          </p:cNvPicPr>
          <p:nvPr/>
        </p:nvPicPr>
        <p:blipFill>
          <a:blip r:embed="rId4"/>
          <a:stretch>
            <a:fillRect/>
          </a:stretch>
        </p:blipFill>
        <p:spPr>
          <a:xfrm>
            <a:off x="10651967" y="253635"/>
            <a:ext cx="1305419" cy="439480"/>
          </a:xfrm>
          <a:prstGeom prst="rect">
            <a:avLst/>
          </a:prstGeom>
          <a:ln w="12700">
            <a:miter lim="400000"/>
          </a:ln>
        </p:spPr>
      </p:pic>
      <p:sp>
        <p:nvSpPr>
          <p:cNvPr id="39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Neutra">
    <p:spTree>
      <p:nvGrpSpPr>
        <p:cNvPr id="1" name=""/>
        <p:cNvGrpSpPr/>
        <p:nvPr/>
      </p:nvGrpSpPr>
      <p:grpSpPr>
        <a:xfrm>
          <a:off x="0" y="0"/>
          <a:ext cx="0" cy="0"/>
          <a:chOff x="0" y="0"/>
          <a:chExt cx="0" cy="0"/>
        </a:xfrm>
      </p:grpSpPr>
      <p:sp>
        <p:nvSpPr>
          <p:cNvPr id="3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x">
  <p:cSld name="1_Diapositiva titolo">
    <p:spTree>
      <p:nvGrpSpPr>
        <p:cNvPr id="1" name=""/>
        <p:cNvGrpSpPr/>
        <p:nvPr/>
      </p:nvGrpSpPr>
      <p:grpSpPr>
        <a:xfrm>
          <a:off x="0" y="0"/>
          <a:ext cx="0" cy="0"/>
          <a:chOff x="0" y="0"/>
          <a:chExt cx="0" cy="0"/>
        </a:xfrm>
      </p:grpSpPr>
      <p:sp>
        <p:nvSpPr>
          <p:cNvPr id="406" name="Title Text"/>
          <p:cNvSpPr txBox="1">
            <a:spLocks noGrp="1"/>
          </p:cNvSpPr>
          <p:nvPr>
            <p:ph type="title"/>
          </p:nvPr>
        </p:nvSpPr>
        <p:spPr>
          <a:xfrm>
            <a:off x="947803" y="3246361"/>
            <a:ext cx="10741774" cy="2240039"/>
          </a:xfrm>
          <a:prstGeom prst="rect">
            <a:avLst/>
          </a:prstGeom>
        </p:spPr>
        <p:txBody>
          <a:bodyPr anchor="t"/>
          <a:lstStyle>
            <a:lvl1pPr>
              <a:defRPr>
                <a:latin typeface="+mj-lt"/>
                <a:ea typeface="+mj-ea"/>
                <a:cs typeface="+mj-cs"/>
                <a:sym typeface="Calibri"/>
              </a:defRPr>
            </a:lvl1pPr>
          </a:lstStyle>
          <a:p>
            <a:r>
              <a:t>Title Text</a:t>
            </a:r>
          </a:p>
        </p:txBody>
      </p:sp>
      <p:sp>
        <p:nvSpPr>
          <p:cNvPr id="407" name="Body Level One…"/>
          <p:cNvSpPr txBox="1">
            <a:spLocks noGrp="1"/>
          </p:cNvSpPr>
          <p:nvPr>
            <p:ph type="body" sz="half" idx="1"/>
          </p:nvPr>
        </p:nvSpPr>
        <p:spPr>
          <a:xfrm>
            <a:off x="1895606" y="5921828"/>
            <a:ext cx="8846166" cy="2670629"/>
          </a:xfrm>
          <a:prstGeom prst="rect">
            <a:avLst/>
          </a:prstGeom>
        </p:spPr>
        <p:txBody>
          <a:bodyPr/>
          <a:lstStyle>
            <a:lvl1pPr marL="0" indent="0" algn="ctr">
              <a:buSzTx/>
              <a:buFontTx/>
              <a:buNone/>
              <a:defRPr>
                <a:solidFill>
                  <a:srgbClr val="888888"/>
                </a:solidFill>
                <a:latin typeface="+mj-lt"/>
                <a:ea typeface="+mj-ea"/>
                <a:cs typeface="+mj-cs"/>
                <a:sym typeface="Calibri"/>
              </a:defRPr>
            </a:lvl1pPr>
            <a:lvl2pPr marL="0" indent="631849" algn="ctr">
              <a:buSzTx/>
              <a:buFontTx/>
              <a:buNone/>
              <a:defRPr>
                <a:solidFill>
                  <a:srgbClr val="888888"/>
                </a:solidFill>
                <a:latin typeface="+mj-lt"/>
                <a:ea typeface="+mj-ea"/>
                <a:cs typeface="+mj-cs"/>
                <a:sym typeface="Calibri"/>
              </a:defRPr>
            </a:lvl2pPr>
            <a:lvl3pPr marL="0" indent="1263700" algn="ctr">
              <a:buSzTx/>
              <a:buFontTx/>
              <a:buNone/>
              <a:defRPr>
                <a:solidFill>
                  <a:srgbClr val="888888"/>
                </a:solidFill>
                <a:latin typeface="+mj-lt"/>
                <a:ea typeface="+mj-ea"/>
                <a:cs typeface="+mj-cs"/>
                <a:sym typeface="Calibri"/>
              </a:defRPr>
            </a:lvl3pPr>
            <a:lvl4pPr marL="0" indent="1895550" algn="ctr">
              <a:buSzTx/>
              <a:buFontTx/>
              <a:buNone/>
              <a:defRPr>
                <a:solidFill>
                  <a:srgbClr val="888888"/>
                </a:solidFill>
                <a:latin typeface="+mj-lt"/>
                <a:ea typeface="+mj-ea"/>
                <a:cs typeface="+mj-cs"/>
                <a:sym typeface="Calibri"/>
              </a:defRPr>
            </a:lvl4pPr>
            <a:lvl5pPr marL="0" indent="2527401" algn="ctr">
              <a:buSzTx/>
              <a:buFontTx/>
              <a:buNone/>
              <a:defRPr>
                <a:solidFill>
                  <a:srgbClr val="888888"/>
                </a:solidFill>
                <a:latin typeface="+mj-lt"/>
                <a:ea typeface="+mj-ea"/>
                <a:cs typeface="+mj-cs"/>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408" name="Slide Number"/>
          <p:cNvSpPr txBox="1">
            <a:spLocks noGrp="1"/>
          </p:cNvSpPr>
          <p:nvPr>
            <p:ph type="sldNum" sz="quarter" idx="2"/>
          </p:nvPr>
        </p:nvSpPr>
        <p:spPr>
          <a:xfrm>
            <a:off x="0" y="0"/>
            <a:ext cx="335866" cy="333088"/>
          </a:xfrm>
          <a:prstGeom prst="rect">
            <a:avLst/>
          </a:prstGeom>
        </p:spPr>
        <p:txBody>
          <a:bodyPr anchor="t"/>
          <a:lstStyle>
            <a:lvl1pPr algn="l">
              <a:defRPr sz="1800">
                <a:solidFill>
                  <a:srgbClr val="000000"/>
                </a:solidFill>
                <a:latin typeface="+mj-lt"/>
                <a:ea typeface="+mj-ea"/>
                <a:cs typeface="+mj-cs"/>
                <a:sym typeface="Calibri"/>
              </a:defRPr>
            </a:lvl1pPr>
          </a:lstStyle>
          <a:p>
            <a:fld id="{86CB4B4D-7CA3-9044-876B-883B54F8677D}" type="slidenum">
              <a:t>‹#›</a:t>
            </a:fld>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x">
  <p:cSld name="Titolo e contenuto">
    <p:spTree>
      <p:nvGrpSpPr>
        <p:cNvPr id="1" name=""/>
        <p:cNvGrpSpPr/>
        <p:nvPr/>
      </p:nvGrpSpPr>
      <p:grpSpPr>
        <a:xfrm>
          <a:off x="0" y="0"/>
          <a:ext cx="0" cy="0"/>
          <a:chOff x="0" y="0"/>
          <a:chExt cx="0" cy="0"/>
        </a:xfrm>
      </p:grpSpPr>
      <p:sp>
        <p:nvSpPr>
          <p:cNvPr id="415" name="Title Text"/>
          <p:cNvSpPr txBox="1">
            <a:spLocks noGrp="1"/>
          </p:cNvSpPr>
          <p:nvPr>
            <p:ph type="title"/>
          </p:nvPr>
        </p:nvSpPr>
        <p:spPr>
          <a:xfrm>
            <a:off x="0" y="0"/>
            <a:ext cx="1271" cy="1271"/>
          </a:xfrm>
          <a:prstGeom prst="rect">
            <a:avLst/>
          </a:prstGeom>
        </p:spPr>
        <p:txBody>
          <a:bodyPr anchor="t"/>
          <a:lstStyle>
            <a:lvl1pPr>
              <a:defRPr>
                <a:latin typeface="+mj-lt"/>
                <a:ea typeface="+mj-ea"/>
                <a:cs typeface="+mj-cs"/>
                <a:sym typeface="Calibri"/>
              </a:defRPr>
            </a:lvl1pPr>
          </a:lstStyle>
          <a:p>
            <a:r>
              <a:t>Title Text</a:t>
            </a:r>
          </a:p>
        </p:txBody>
      </p:sp>
      <p:sp>
        <p:nvSpPr>
          <p:cNvPr id="416" name="Body Level One…"/>
          <p:cNvSpPr txBox="1">
            <a:spLocks noGrp="1"/>
          </p:cNvSpPr>
          <p:nvPr>
            <p:ph type="body" sz="quarter" idx="1"/>
          </p:nvPr>
        </p:nvSpPr>
        <p:spPr>
          <a:xfrm>
            <a:off x="0" y="0"/>
            <a:ext cx="1271" cy="1271"/>
          </a:xfrm>
          <a:prstGeom prst="rect">
            <a:avLst/>
          </a:prstGeom>
        </p:spPr>
        <p:txBody>
          <a:bodyPr/>
          <a:lstStyle>
            <a:lvl1pPr>
              <a:defRPr>
                <a:latin typeface="+mj-lt"/>
                <a:ea typeface="+mj-ea"/>
                <a:cs typeface="+mj-cs"/>
                <a:sym typeface="Calibri"/>
              </a:defRPr>
            </a:lvl1pPr>
            <a:lvl2pPr>
              <a:defRPr>
                <a:latin typeface="+mj-lt"/>
                <a:ea typeface="+mj-ea"/>
                <a:cs typeface="+mj-cs"/>
                <a:sym typeface="Calibri"/>
              </a:defRPr>
            </a:lvl2pPr>
            <a:lvl3pPr>
              <a:defRPr>
                <a:latin typeface="+mj-lt"/>
                <a:ea typeface="+mj-ea"/>
                <a:cs typeface="+mj-cs"/>
                <a:sym typeface="Calibri"/>
              </a:defRPr>
            </a:lvl3pPr>
            <a:lvl4pPr>
              <a:defRPr>
                <a:latin typeface="+mj-lt"/>
                <a:ea typeface="+mj-ea"/>
                <a:cs typeface="+mj-cs"/>
                <a:sym typeface="Calibri"/>
              </a:defRPr>
            </a:lvl4pPr>
            <a:lvl5pPr>
              <a:defRPr>
                <a:latin typeface="+mj-lt"/>
                <a:ea typeface="+mj-ea"/>
                <a:cs typeface="+mj-cs"/>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417" name="Slide Number"/>
          <p:cNvSpPr txBox="1">
            <a:spLocks noGrp="1"/>
          </p:cNvSpPr>
          <p:nvPr>
            <p:ph type="sldNum" sz="quarter" idx="2"/>
          </p:nvPr>
        </p:nvSpPr>
        <p:spPr>
          <a:xfrm>
            <a:off x="0" y="0"/>
            <a:ext cx="335866" cy="333088"/>
          </a:xfrm>
          <a:prstGeom prst="rect">
            <a:avLst/>
          </a:prstGeom>
        </p:spPr>
        <p:txBody>
          <a:bodyPr anchor="t"/>
          <a:lstStyle>
            <a:lvl1pPr algn="l">
              <a:defRPr sz="1800">
                <a:solidFill>
                  <a:srgbClr val="000000"/>
                </a:solidFill>
                <a:latin typeface="+mj-lt"/>
                <a:ea typeface="+mj-ea"/>
                <a:cs typeface="+mj-cs"/>
                <a:sym typeface="Calibri"/>
              </a:defRPr>
            </a:lvl1pPr>
          </a:lstStyle>
          <a:p>
            <a:fld id="{86CB4B4D-7CA3-9044-876B-883B54F8677D}" type="slidenum">
              <a:t>‹#›</a:t>
            </a:fld>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424" name="Slide Number"/>
          <p:cNvSpPr txBox="1">
            <a:spLocks noGrp="1"/>
          </p:cNvSpPr>
          <p:nvPr>
            <p:ph type="sldNum" sz="quarter" idx="2"/>
          </p:nvPr>
        </p:nvSpPr>
        <p:spPr>
          <a:xfrm>
            <a:off x="-243156" y="0"/>
            <a:ext cx="244426" cy="241648"/>
          </a:xfrm>
          <a:prstGeom prst="rect">
            <a:avLst/>
          </a:prstGeom>
        </p:spPr>
        <p:txBody>
          <a:bodyPr lIns="0" tIns="0" rIns="0" bIns="0" anchor="t"/>
          <a:lstStyle>
            <a:lvl1pPr>
              <a:defRPr sz="1800">
                <a:latin typeface="+mj-lt"/>
                <a:ea typeface="+mj-ea"/>
                <a:cs typeface="+mj-cs"/>
                <a:sym typeface="Calibri"/>
              </a:defRPr>
            </a:lvl1pPr>
          </a:lstStyle>
          <a:p>
            <a:fld id="{86CB4B4D-7CA3-9044-876B-883B54F8677D}" type="slidenum">
              <a:t>‹#›</a:t>
            </a:fld>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
  <p:cSld name="1_Two Content">
    <p:spTree>
      <p:nvGrpSpPr>
        <p:cNvPr id="1" name=""/>
        <p:cNvGrpSpPr/>
        <p:nvPr/>
      </p:nvGrpSpPr>
      <p:grpSpPr>
        <a:xfrm>
          <a:off x="0" y="0"/>
          <a:ext cx="0" cy="0"/>
          <a:chOff x="0" y="0"/>
          <a:chExt cx="0" cy="0"/>
        </a:xfrm>
      </p:grpSpPr>
      <p:sp>
        <p:nvSpPr>
          <p:cNvPr id="4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1_Two Content 0">
    <p:bg>
      <p:bgPr>
        <a:solidFill>
          <a:srgbClr val="000000"/>
        </a:solidFill>
        <a:effectLst/>
      </p:bgPr>
    </p:bg>
    <p:spTree>
      <p:nvGrpSpPr>
        <p:cNvPr id="1" name=""/>
        <p:cNvGrpSpPr/>
        <p:nvPr/>
      </p:nvGrpSpPr>
      <p:grpSpPr>
        <a:xfrm>
          <a:off x="0" y="0"/>
          <a:ext cx="0" cy="0"/>
          <a:chOff x="0" y="0"/>
          <a:chExt cx="0" cy="0"/>
        </a:xfrm>
      </p:grpSpPr>
      <p:sp>
        <p:nvSpPr>
          <p:cNvPr id="43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x">
  <p:cSld name="Diapositiva titolo">
    <p:bg>
      <p:bgPr>
        <a:solidFill>
          <a:srgbClr val="000000"/>
        </a:solidFill>
        <a:effectLst/>
      </p:bgPr>
    </p:bg>
    <p:spTree>
      <p:nvGrpSpPr>
        <p:cNvPr id="1" name=""/>
        <p:cNvGrpSpPr/>
        <p:nvPr/>
      </p:nvGrpSpPr>
      <p:grpSpPr>
        <a:xfrm>
          <a:off x="0" y="0"/>
          <a:ext cx="0" cy="0"/>
          <a:chOff x="0" y="0"/>
          <a:chExt cx="0" cy="0"/>
        </a:xfrm>
      </p:grpSpPr>
      <p:sp>
        <p:nvSpPr>
          <p:cNvPr id="445" name="Title Text"/>
          <p:cNvSpPr txBox="1">
            <a:spLocks noGrp="1"/>
          </p:cNvSpPr>
          <p:nvPr>
            <p:ph type="title"/>
          </p:nvPr>
        </p:nvSpPr>
        <p:spPr>
          <a:xfrm>
            <a:off x="1524000" y="1122362"/>
            <a:ext cx="9144000" cy="2387601"/>
          </a:xfrm>
          <a:prstGeom prst="rect">
            <a:avLst/>
          </a:prstGeom>
        </p:spPr>
        <p:txBody>
          <a:bodyPr anchor="b"/>
          <a:lstStyle>
            <a:lvl1pPr algn="ctr">
              <a:defRPr sz="6000">
                <a:solidFill>
                  <a:srgbClr val="FFFFFF"/>
                </a:solidFill>
                <a:latin typeface="+mj-lt"/>
                <a:ea typeface="+mj-ea"/>
                <a:cs typeface="+mj-cs"/>
                <a:sym typeface="Calibri"/>
              </a:defRPr>
            </a:lvl1pPr>
          </a:lstStyle>
          <a:p>
            <a:r>
              <a:t>Title Text</a:t>
            </a:r>
          </a:p>
        </p:txBody>
      </p:sp>
      <p:sp>
        <p:nvSpPr>
          <p:cNvPr id="446" name="Body Level One…"/>
          <p:cNvSpPr txBox="1">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solidFill>
                  <a:srgbClr val="FFFFFF"/>
                </a:solidFill>
                <a:latin typeface="+mj-lt"/>
                <a:ea typeface="+mj-ea"/>
                <a:cs typeface="+mj-cs"/>
                <a:sym typeface="Calibri"/>
              </a:defRPr>
            </a:lvl1pPr>
            <a:lvl2pPr marL="0" indent="457200" algn="ctr">
              <a:buSzTx/>
              <a:buFontTx/>
              <a:buNone/>
              <a:defRPr sz="2400">
                <a:solidFill>
                  <a:srgbClr val="FFFFFF"/>
                </a:solidFill>
                <a:latin typeface="+mj-lt"/>
                <a:ea typeface="+mj-ea"/>
                <a:cs typeface="+mj-cs"/>
                <a:sym typeface="Calibri"/>
              </a:defRPr>
            </a:lvl2pPr>
            <a:lvl3pPr marL="0" indent="914400" algn="ctr">
              <a:buSzTx/>
              <a:buFontTx/>
              <a:buNone/>
              <a:defRPr sz="2400">
                <a:solidFill>
                  <a:srgbClr val="FFFFFF"/>
                </a:solidFill>
                <a:latin typeface="+mj-lt"/>
                <a:ea typeface="+mj-ea"/>
                <a:cs typeface="+mj-cs"/>
                <a:sym typeface="Calibri"/>
              </a:defRPr>
            </a:lvl3pPr>
            <a:lvl4pPr marL="0" indent="1371600" algn="ctr">
              <a:buSzTx/>
              <a:buFontTx/>
              <a:buNone/>
              <a:defRPr sz="2400">
                <a:solidFill>
                  <a:srgbClr val="FFFFFF"/>
                </a:solidFill>
                <a:latin typeface="+mj-lt"/>
                <a:ea typeface="+mj-ea"/>
                <a:cs typeface="+mj-cs"/>
                <a:sym typeface="Calibri"/>
              </a:defRPr>
            </a:lvl4pPr>
            <a:lvl5pPr marL="0" indent="1828800" algn="ctr">
              <a:buSzTx/>
              <a:buFontTx/>
              <a:buNone/>
              <a:defRPr sz="2400">
                <a:solidFill>
                  <a:srgbClr val="FFFFFF"/>
                </a:solidFill>
                <a:latin typeface="+mj-lt"/>
                <a:ea typeface="+mj-ea"/>
                <a:cs typeface="+mj-cs"/>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447" name="Slide Number"/>
          <p:cNvSpPr txBox="1">
            <a:spLocks noGrp="1"/>
          </p:cNvSpPr>
          <p:nvPr>
            <p:ph type="sldNum" sz="quarter" idx="2"/>
          </p:nvPr>
        </p:nvSpPr>
        <p:spPr>
          <a:xfrm>
            <a:off x="11095176" y="6414760"/>
            <a:ext cx="258624" cy="248305"/>
          </a:xfrm>
          <a:prstGeom prst="rect">
            <a:avLst/>
          </a:prstGeom>
        </p:spPr>
        <p:txBody>
          <a:bodyPr/>
          <a:lstStyle>
            <a:lvl1pPr>
              <a:defRPr>
                <a:solidFill>
                  <a:srgbClr val="FFFFFF"/>
                </a:solidFill>
                <a:latin typeface="+mj-lt"/>
                <a:ea typeface="+mj-ea"/>
                <a:cs typeface="+mj-cs"/>
                <a:sym typeface="Calibri"/>
              </a:defRPr>
            </a:lvl1pPr>
          </a:lstStyle>
          <a:p>
            <a:fld id="{86CB4B4D-7CA3-9044-876B-883B54F8677D}" type="slidenum">
              <a:t>‹#›</a:t>
            </a:fld>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x">
  <p:cSld name="Titolo e contenuto">
    <p:bg>
      <p:bgPr>
        <a:solidFill>
          <a:srgbClr val="000000"/>
        </a:solidFill>
        <a:effectLst/>
      </p:bgPr>
    </p:bg>
    <p:spTree>
      <p:nvGrpSpPr>
        <p:cNvPr id="1" name=""/>
        <p:cNvGrpSpPr/>
        <p:nvPr/>
      </p:nvGrpSpPr>
      <p:grpSpPr>
        <a:xfrm>
          <a:off x="0" y="0"/>
          <a:ext cx="0" cy="0"/>
          <a:chOff x="0" y="0"/>
          <a:chExt cx="0" cy="0"/>
        </a:xfrm>
      </p:grpSpPr>
      <p:sp>
        <p:nvSpPr>
          <p:cNvPr id="454" name="Title Text"/>
          <p:cNvSpPr txBox="1">
            <a:spLocks noGrp="1"/>
          </p:cNvSpPr>
          <p:nvPr>
            <p:ph type="title"/>
          </p:nvPr>
        </p:nvSpPr>
        <p:spPr>
          <a:xfrm>
            <a:off x="838200" y="365125"/>
            <a:ext cx="10515600" cy="1325563"/>
          </a:xfrm>
          <a:prstGeom prst="rect">
            <a:avLst/>
          </a:prstGeom>
        </p:spPr>
        <p:txBody>
          <a:bodyPr/>
          <a:lstStyle>
            <a:lvl1pPr>
              <a:defRPr>
                <a:solidFill>
                  <a:srgbClr val="FFFFFF"/>
                </a:solidFill>
                <a:latin typeface="+mj-lt"/>
                <a:ea typeface="+mj-ea"/>
                <a:cs typeface="+mj-cs"/>
                <a:sym typeface="Calibri"/>
              </a:defRPr>
            </a:lvl1pPr>
          </a:lstStyle>
          <a:p>
            <a:r>
              <a:t>Title Text</a:t>
            </a:r>
          </a:p>
        </p:txBody>
      </p:sp>
      <p:sp>
        <p:nvSpPr>
          <p:cNvPr id="455" name="Body Level One…"/>
          <p:cNvSpPr txBox="1">
            <a:spLocks noGrp="1"/>
          </p:cNvSpPr>
          <p:nvPr>
            <p:ph type="body" idx="1"/>
          </p:nvPr>
        </p:nvSpPr>
        <p:spPr>
          <a:xfrm>
            <a:off x="838200" y="1825625"/>
            <a:ext cx="10515600" cy="4351338"/>
          </a:xfrm>
          <a:prstGeom prst="rect">
            <a:avLst/>
          </a:prstGeom>
        </p:spPr>
        <p:txBody>
          <a:bodyPr/>
          <a:lstStyle>
            <a:lvl1pPr>
              <a:defRPr>
                <a:solidFill>
                  <a:srgbClr val="FFFFFF"/>
                </a:solidFill>
                <a:latin typeface="+mj-lt"/>
                <a:ea typeface="+mj-ea"/>
                <a:cs typeface="+mj-cs"/>
                <a:sym typeface="Calibri"/>
              </a:defRPr>
            </a:lvl1pPr>
            <a:lvl2pPr>
              <a:defRPr>
                <a:solidFill>
                  <a:srgbClr val="FFFFFF"/>
                </a:solidFill>
                <a:latin typeface="+mj-lt"/>
                <a:ea typeface="+mj-ea"/>
                <a:cs typeface="+mj-cs"/>
                <a:sym typeface="Calibri"/>
              </a:defRPr>
            </a:lvl2pPr>
            <a:lvl3pPr>
              <a:defRPr>
                <a:solidFill>
                  <a:srgbClr val="FFFFFF"/>
                </a:solidFill>
                <a:latin typeface="+mj-lt"/>
                <a:ea typeface="+mj-ea"/>
                <a:cs typeface="+mj-cs"/>
                <a:sym typeface="Calibri"/>
              </a:defRPr>
            </a:lvl3pPr>
            <a:lvl4pPr>
              <a:defRPr>
                <a:solidFill>
                  <a:srgbClr val="FFFFFF"/>
                </a:solidFill>
                <a:latin typeface="+mj-lt"/>
                <a:ea typeface="+mj-ea"/>
                <a:cs typeface="+mj-cs"/>
                <a:sym typeface="Calibri"/>
              </a:defRPr>
            </a:lvl4pPr>
            <a:lvl5pPr>
              <a:defRPr>
                <a:solidFill>
                  <a:srgbClr val="FFFFFF"/>
                </a:solidFill>
                <a:latin typeface="+mj-lt"/>
                <a:ea typeface="+mj-ea"/>
                <a:cs typeface="+mj-cs"/>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456" name="Slide Number"/>
          <p:cNvSpPr txBox="1">
            <a:spLocks noGrp="1"/>
          </p:cNvSpPr>
          <p:nvPr>
            <p:ph type="sldNum" sz="quarter" idx="2"/>
          </p:nvPr>
        </p:nvSpPr>
        <p:spPr>
          <a:xfrm>
            <a:off x="11095176" y="6414760"/>
            <a:ext cx="258624" cy="248305"/>
          </a:xfrm>
          <a:prstGeom prst="rect">
            <a:avLst/>
          </a:prstGeom>
        </p:spPr>
        <p:txBody>
          <a:bodyPr/>
          <a:lstStyle>
            <a:lvl1pPr>
              <a:defRPr>
                <a:solidFill>
                  <a:srgbClr val="FFFFFF"/>
                </a:solidFill>
                <a:latin typeface="+mj-lt"/>
                <a:ea typeface="+mj-ea"/>
                <a:cs typeface="+mj-cs"/>
                <a:sym typeface="Calibri"/>
              </a:defRPr>
            </a:lvl1pPr>
          </a:lstStyle>
          <a:p>
            <a:fld id="{86CB4B4D-7CA3-9044-876B-883B54F8677D}" type="slidenum">
              <a:t>‹#›</a:t>
            </a:fld>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x">
  <p:cSld name="Intestazione sezione">
    <p:bg>
      <p:bgPr>
        <a:solidFill>
          <a:srgbClr val="000000"/>
        </a:solidFill>
        <a:effectLst/>
      </p:bgPr>
    </p:bg>
    <p:spTree>
      <p:nvGrpSpPr>
        <p:cNvPr id="1" name=""/>
        <p:cNvGrpSpPr/>
        <p:nvPr/>
      </p:nvGrpSpPr>
      <p:grpSpPr>
        <a:xfrm>
          <a:off x="0" y="0"/>
          <a:ext cx="0" cy="0"/>
          <a:chOff x="0" y="0"/>
          <a:chExt cx="0" cy="0"/>
        </a:xfrm>
      </p:grpSpPr>
      <p:sp>
        <p:nvSpPr>
          <p:cNvPr id="463" name="Title Text"/>
          <p:cNvSpPr txBox="1">
            <a:spLocks noGrp="1"/>
          </p:cNvSpPr>
          <p:nvPr>
            <p:ph type="title"/>
          </p:nvPr>
        </p:nvSpPr>
        <p:spPr>
          <a:xfrm>
            <a:off x="831850" y="1709738"/>
            <a:ext cx="10515600" cy="2852737"/>
          </a:xfrm>
          <a:prstGeom prst="rect">
            <a:avLst/>
          </a:prstGeom>
        </p:spPr>
        <p:txBody>
          <a:bodyPr anchor="b"/>
          <a:lstStyle>
            <a:lvl1pPr>
              <a:defRPr sz="6000">
                <a:solidFill>
                  <a:srgbClr val="FFFFFF"/>
                </a:solidFill>
                <a:latin typeface="+mj-lt"/>
                <a:ea typeface="+mj-ea"/>
                <a:cs typeface="+mj-cs"/>
                <a:sym typeface="Calibri"/>
              </a:defRPr>
            </a:lvl1pPr>
          </a:lstStyle>
          <a:p>
            <a:r>
              <a:t>Title Text</a:t>
            </a:r>
          </a:p>
        </p:txBody>
      </p:sp>
      <p:sp>
        <p:nvSpPr>
          <p:cNvPr id="464" name="Body Level One…"/>
          <p:cNvSpPr txBox="1">
            <a:spLocks noGrp="1"/>
          </p:cNvSpPr>
          <p:nvPr>
            <p:ph type="body" sz="quarter" idx="1"/>
          </p:nvPr>
        </p:nvSpPr>
        <p:spPr>
          <a:xfrm>
            <a:off x="831850" y="4589462"/>
            <a:ext cx="10515600" cy="1500188"/>
          </a:xfrm>
          <a:prstGeom prst="rect">
            <a:avLst/>
          </a:prstGeom>
        </p:spPr>
        <p:txBody>
          <a:bodyPr/>
          <a:lstStyle>
            <a:lvl1pPr marL="0" indent="0">
              <a:buSzTx/>
              <a:buFontTx/>
              <a:buNone/>
              <a:defRPr sz="2400">
                <a:solidFill>
                  <a:srgbClr val="FFFFFF"/>
                </a:solidFill>
                <a:latin typeface="+mj-lt"/>
                <a:ea typeface="+mj-ea"/>
                <a:cs typeface="+mj-cs"/>
                <a:sym typeface="Calibri"/>
              </a:defRPr>
            </a:lvl1pPr>
            <a:lvl2pPr marL="0" indent="457200">
              <a:buSzTx/>
              <a:buFontTx/>
              <a:buNone/>
              <a:defRPr sz="2400">
                <a:solidFill>
                  <a:srgbClr val="FFFFFF"/>
                </a:solidFill>
                <a:latin typeface="+mj-lt"/>
                <a:ea typeface="+mj-ea"/>
                <a:cs typeface="+mj-cs"/>
                <a:sym typeface="Calibri"/>
              </a:defRPr>
            </a:lvl2pPr>
            <a:lvl3pPr marL="0" indent="914400">
              <a:buSzTx/>
              <a:buFontTx/>
              <a:buNone/>
              <a:defRPr sz="2400">
                <a:solidFill>
                  <a:srgbClr val="FFFFFF"/>
                </a:solidFill>
                <a:latin typeface="+mj-lt"/>
                <a:ea typeface="+mj-ea"/>
                <a:cs typeface="+mj-cs"/>
                <a:sym typeface="Calibri"/>
              </a:defRPr>
            </a:lvl3pPr>
            <a:lvl4pPr marL="0" indent="1371600">
              <a:buSzTx/>
              <a:buFontTx/>
              <a:buNone/>
              <a:defRPr sz="2400">
                <a:solidFill>
                  <a:srgbClr val="FFFFFF"/>
                </a:solidFill>
                <a:latin typeface="+mj-lt"/>
                <a:ea typeface="+mj-ea"/>
                <a:cs typeface="+mj-cs"/>
                <a:sym typeface="Calibri"/>
              </a:defRPr>
            </a:lvl4pPr>
            <a:lvl5pPr marL="0" indent="1828800">
              <a:buSzTx/>
              <a:buFontTx/>
              <a:buNone/>
              <a:defRPr sz="2400">
                <a:solidFill>
                  <a:srgbClr val="FFFFFF"/>
                </a:solidFill>
                <a:latin typeface="+mj-lt"/>
                <a:ea typeface="+mj-ea"/>
                <a:cs typeface="+mj-cs"/>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465" name="Slide Number"/>
          <p:cNvSpPr txBox="1">
            <a:spLocks noGrp="1"/>
          </p:cNvSpPr>
          <p:nvPr>
            <p:ph type="sldNum" sz="quarter" idx="2"/>
          </p:nvPr>
        </p:nvSpPr>
        <p:spPr>
          <a:xfrm>
            <a:off x="11095176" y="6414760"/>
            <a:ext cx="258624" cy="248305"/>
          </a:xfrm>
          <a:prstGeom prst="rect">
            <a:avLst/>
          </a:prstGeom>
        </p:spPr>
        <p:txBody>
          <a:bodyPr/>
          <a:lstStyle>
            <a:lvl1pPr>
              <a:defRPr>
                <a:solidFill>
                  <a:srgbClr val="FFFFFF"/>
                </a:solidFill>
                <a:latin typeface="+mj-lt"/>
                <a:ea typeface="+mj-ea"/>
                <a:cs typeface="+mj-cs"/>
                <a:sym typeface="Calibri"/>
              </a:defRPr>
            </a:lvl1p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1_Diapositiva titolo">
    <p:spTree>
      <p:nvGrpSpPr>
        <p:cNvPr id="1" name=""/>
        <p:cNvGrpSpPr/>
        <p:nvPr/>
      </p:nvGrpSpPr>
      <p:grpSpPr>
        <a:xfrm>
          <a:off x="0" y="0"/>
          <a:ext cx="0" cy="0"/>
          <a:chOff x="0" y="0"/>
          <a:chExt cx="0" cy="0"/>
        </a:xfrm>
      </p:grpSpPr>
      <p:sp>
        <p:nvSpPr>
          <p:cNvPr id="47" name="Rettangolo 3"/>
          <p:cNvSpPr/>
          <p:nvPr/>
        </p:nvSpPr>
        <p:spPr>
          <a:xfrm>
            <a:off x="0" y="0"/>
            <a:ext cx="12192000" cy="6858000"/>
          </a:xfrm>
          <a:prstGeom prst="rect">
            <a:avLst/>
          </a:prstGeom>
          <a:solidFill>
            <a:srgbClr val="333230"/>
          </a:solidFill>
          <a:ln w="12700">
            <a:miter lim="400000"/>
          </a:ln>
        </p:spPr>
        <p:txBody>
          <a:bodyPr lIns="45719" rIns="45719" anchor="ctr"/>
          <a:lstStyle/>
          <a:p>
            <a:pPr algn="ctr">
              <a:defRPr>
                <a:solidFill>
                  <a:srgbClr val="FFFFFF"/>
                </a:solidFill>
              </a:defRPr>
            </a:pPr>
            <a:endParaRPr/>
          </a:p>
        </p:txBody>
      </p:sp>
      <p:pic>
        <p:nvPicPr>
          <p:cNvPr id="48" name="Immagine 7" descr="Immagine 7"/>
          <p:cNvPicPr>
            <a:picLocks noChangeAspect="1"/>
          </p:cNvPicPr>
          <p:nvPr/>
        </p:nvPicPr>
        <p:blipFill>
          <a:blip r:embed="rId2"/>
          <a:stretch>
            <a:fillRect/>
          </a:stretch>
        </p:blipFill>
        <p:spPr>
          <a:xfrm>
            <a:off x="10475300" y="5990551"/>
            <a:ext cx="1340569" cy="654512"/>
          </a:xfrm>
          <a:prstGeom prst="rect">
            <a:avLst/>
          </a:prstGeom>
          <a:ln w="12700">
            <a:miter lim="400000"/>
          </a:ln>
        </p:spPr>
      </p:pic>
      <p:pic>
        <p:nvPicPr>
          <p:cNvPr id="49" name="Immagine 9" descr="Immagine 9"/>
          <p:cNvPicPr>
            <a:picLocks noChangeAspect="1"/>
          </p:cNvPicPr>
          <p:nvPr/>
        </p:nvPicPr>
        <p:blipFill>
          <a:blip r:embed="rId3"/>
          <a:stretch>
            <a:fillRect/>
          </a:stretch>
        </p:blipFill>
        <p:spPr>
          <a:xfrm rot="834208">
            <a:off x="-468630" y="5936429"/>
            <a:ext cx="1844751" cy="1003762"/>
          </a:xfrm>
          <a:prstGeom prst="rect">
            <a:avLst/>
          </a:prstGeom>
          <a:ln w="12700">
            <a:miter lim="400000"/>
          </a:ln>
        </p:spPr>
      </p:pic>
      <p:sp>
        <p:nvSpPr>
          <p:cNvPr id="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x">
  <p:cSld name="Due contenuti">
    <p:bg>
      <p:bgPr>
        <a:solidFill>
          <a:srgbClr val="000000"/>
        </a:solidFill>
        <a:effectLst/>
      </p:bgPr>
    </p:bg>
    <p:spTree>
      <p:nvGrpSpPr>
        <p:cNvPr id="1" name=""/>
        <p:cNvGrpSpPr/>
        <p:nvPr/>
      </p:nvGrpSpPr>
      <p:grpSpPr>
        <a:xfrm>
          <a:off x="0" y="0"/>
          <a:ext cx="0" cy="0"/>
          <a:chOff x="0" y="0"/>
          <a:chExt cx="0" cy="0"/>
        </a:xfrm>
      </p:grpSpPr>
      <p:sp>
        <p:nvSpPr>
          <p:cNvPr id="472" name="Title Text"/>
          <p:cNvSpPr txBox="1">
            <a:spLocks noGrp="1"/>
          </p:cNvSpPr>
          <p:nvPr>
            <p:ph type="title"/>
          </p:nvPr>
        </p:nvSpPr>
        <p:spPr>
          <a:xfrm>
            <a:off x="838200" y="365125"/>
            <a:ext cx="10515600" cy="1325563"/>
          </a:xfrm>
          <a:prstGeom prst="rect">
            <a:avLst/>
          </a:prstGeom>
        </p:spPr>
        <p:txBody>
          <a:bodyPr/>
          <a:lstStyle>
            <a:lvl1pPr>
              <a:defRPr>
                <a:solidFill>
                  <a:srgbClr val="FFFFFF"/>
                </a:solidFill>
                <a:latin typeface="+mj-lt"/>
                <a:ea typeface="+mj-ea"/>
                <a:cs typeface="+mj-cs"/>
                <a:sym typeface="Calibri"/>
              </a:defRPr>
            </a:lvl1pPr>
          </a:lstStyle>
          <a:p>
            <a:r>
              <a:t>Title Text</a:t>
            </a:r>
          </a:p>
        </p:txBody>
      </p:sp>
      <p:sp>
        <p:nvSpPr>
          <p:cNvPr id="473" name="Body Level One…"/>
          <p:cNvSpPr txBox="1">
            <a:spLocks noGrp="1"/>
          </p:cNvSpPr>
          <p:nvPr>
            <p:ph type="body" sz="half" idx="1"/>
          </p:nvPr>
        </p:nvSpPr>
        <p:spPr>
          <a:xfrm>
            <a:off x="838200" y="1825625"/>
            <a:ext cx="5181600" cy="4351338"/>
          </a:xfrm>
          <a:prstGeom prst="rect">
            <a:avLst/>
          </a:prstGeom>
        </p:spPr>
        <p:txBody>
          <a:bodyPr/>
          <a:lstStyle>
            <a:lvl1pPr>
              <a:defRPr>
                <a:solidFill>
                  <a:srgbClr val="FFFFFF"/>
                </a:solidFill>
                <a:latin typeface="+mj-lt"/>
                <a:ea typeface="+mj-ea"/>
                <a:cs typeface="+mj-cs"/>
                <a:sym typeface="Calibri"/>
              </a:defRPr>
            </a:lvl1pPr>
            <a:lvl2pPr>
              <a:defRPr>
                <a:solidFill>
                  <a:srgbClr val="FFFFFF"/>
                </a:solidFill>
                <a:latin typeface="+mj-lt"/>
                <a:ea typeface="+mj-ea"/>
                <a:cs typeface="+mj-cs"/>
                <a:sym typeface="Calibri"/>
              </a:defRPr>
            </a:lvl2pPr>
            <a:lvl3pPr>
              <a:defRPr>
                <a:solidFill>
                  <a:srgbClr val="FFFFFF"/>
                </a:solidFill>
                <a:latin typeface="+mj-lt"/>
                <a:ea typeface="+mj-ea"/>
                <a:cs typeface="+mj-cs"/>
                <a:sym typeface="Calibri"/>
              </a:defRPr>
            </a:lvl3pPr>
            <a:lvl4pPr>
              <a:defRPr>
                <a:solidFill>
                  <a:srgbClr val="FFFFFF"/>
                </a:solidFill>
                <a:latin typeface="+mj-lt"/>
                <a:ea typeface="+mj-ea"/>
                <a:cs typeface="+mj-cs"/>
                <a:sym typeface="Calibri"/>
              </a:defRPr>
            </a:lvl4pPr>
            <a:lvl5pPr>
              <a:defRPr>
                <a:solidFill>
                  <a:srgbClr val="FFFFFF"/>
                </a:solidFill>
                <a:latin typeface="+mj-lt"/>
                <a:ea typeface="+mj-ea"/>
                <a:cs typeface="+mj-cs"/>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474" name="Slide Number"/>
          <p:cNvSpPr txBox="1">
            <a:spLocks noGrp="1"/>
          </p:cNvSpPr>
          <p:nvPr>
            <p:ph type="sldNum" sz="quarter" idx="2"/>
          </p:nvPr>
        </p:nvSpPr>
        <p:spPr>
          <a:xfrm>
            <a:off x="11095176" y="6414760"/>
            <a:ext cx="258624" cy="248305"/>
          </a:xfrm>
          <a:prstGeom prst="rect">
            <a:avLst/>
          </a:prstGeom>
        </p:spPr>
        <p:txBody>
          <a:bodyPr/>
          <a:lstStyle>
            <a:lvl1pPr>
              <a:defRPr>
                <a:solidFill>
                  <a:srgbClr val="FFFFFF"/>
                </a:solidFill>
                <a:latin typeface="+mj-lt"/>
                <a:ea typeface="+mj-ea"/>
                <a:cs typeface="+mj-cs"/>
                <a:sym typeface="Calibri"/>
              </a:defRPr>
            </a:lvl1pPr>
          </a:lstStyle>
          <a:p>
            <a:fld id="{86CB4B4D-7CA3-9044-876B-883B54F8677D}" type="slidenum">
              <a:t>‹#›</a:t>
            </a:fld>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x">
  <p:cSld name="Confronto">
    <p:bg>
      <p:bgPr>
        <a:solidFill>
          <a:srgbClr val="000000"/>
        </a:solidFill>
        <a:effectLst/>
      </p:bgPr>
    </p:bg>
    <p:spTree>
      <p:nvGrpSpPr>
        <p:cNvPr id="1" name=""/>
        <p:cNvGrpSpPr/>
        <p:nvPr/>
      </p:nvGrpSpPr>
      <p:grpSpPr>
        <a:xfrm>
          <a:off x="0" y="0"/>
          <a:ext cx="0" cy="0"/>
          <a:chOff x="0" y="0"/>
          <a:chExt cx="0" cy="0"/>
        </a:xfrm>
      </p:grpSpPr>
      <p:sp>
        <p:nvSpPr>
          <p:cNvPr id="481" name="Title Text"/>
          <p:cNvSpPr txBox="1">
            <a:spLocks noGrp="1"/>
          </p:cNvSpPr>
          <p:nvPr>
            <p:ph type="title"/>
          </p:nvPr>
        </p:nvSpPr>
        <p:spPr>
          <a:xfrm>
            <a:off x="839787" y="365125"/>
            <a:ext cx="10515601" cy="1325563"/>
          </a:xfrm>
          <a:prstGeom prst="rect">
            <a:avLst/>
          </a:prstGeom>
        </p:spPr>
        <p:txBody>
          <a:bodyPr/>
          <a:lstStyle>
            <a:lvl1pPr>
              <a:defRPr>
                <a:solidFill>
                  <a:srgbClr val="FFFFFF"/>
                </a:solidFill>
                <a:latin typeface="+mj-lt"/>
                <a:ea typeface="+mj-ea"/>
                <a:cs typeface="+mj-cs"/>
                <a:sym typeface="Calibri"/>
              </a:defRPr>
            </a:lvl1pPr>
          </a:lstStyle>
          <a:p>
            <a:r>
              <a:t>Title Text</a:t>
            </a:r>
          </a:p>
        </p:txBody>
      </p:sp>
      <p:sp>
        <p:nvSpPr>
          <p:cNvPr id="482" name="Body Level One…"/>
          <p:cNvSpPr txBox="1">
            <a:spLocks noGrp="1"/>
          </p:cNvSpPr>
          <p:nvPr>
            <p:ph type="body" sz="quarter" idx="1"/>
          </p:nvPr>
        </p:nvSpPr>
        <p:spPr>
          <a:xfrm>
            <a:off x="839787" y="1681163"/>
            <a:ext cx="5157789" cy="823913"/>
          </a:xfrm>
          <a:prstGeom prst="rect">
            <a:avLst/>
          </a:prstGeom>
        </p:spPr>
        <p:txBody>
          <a:bodyPr anchor="b"/>
          <a:lstStyle>
            <a:lvl1pPr marL="0" indent="0">
              <a:buSzTx/>
              <a:buFontTx/>
              <a:buNone/>
              <a:defRPr sz="2400" b="1">
                <a:solidFill>
                  <a:srgbClr val="FFFFFF"/>
                </a:solidFill>
                <a:latin typeface="+mj-lt"/>
                <a:ea typeface="+mj-ea"/>
                <a:cs typeface="+mj-cs"/>
                <a:sym typeface="Calibri"/>
              </a:defRPr>
            </a:lvl1pPr>
            <a:lvl2pPr marL="0" indent="457200">
              <a:buSzTx/>
              <a:buFontTx/>
              <a:buNone/>
              <a:defRPr sz="2400" b="1">
                <a:solidFill>
                  <a:srgbClr val="FFFFFF"/>
                </a:solidFill>
                <a:latin typeface="+mj-lt"/>
                <a:ea typeface="+mj-ea"/>
                <a:cs typeface="+mj-cs"/>
                <a:sym typeface="Calibri"/>
              </a:defRPr>
            </a:lvl2pPr>
            <a:lvl3pPr marL="0" indent="914400">
              <a:buSzTx/>
              <a:buFontTx/>
              <a:buNone/>
              <a:defRPr sz="2400" b="1">
                <a:solidFill>
                  <a:srgbClr val="FFFFFF"/>
                </a:solidFill>
                <a:latin typeface="+mj-lt"/>
                <a:ea typeface="+mj-ea"/>
                <a:cs typeface="+mj-cs"/>
                <a:sym typeface="Calibri"/>
              </a:defRPr>
            </a:lvl3pPr>
            <a:lvl4pPr marL="0" indent="1371600">
              <a:buSzTx/>
              <a:buFontTx/>
              <a:buNone/>
              <a:defRPr sz="2400" b="1">
                <a:solidFill>
                  <a:srgbClr val="FFFFFF"/>
                </a:solidFill>
                <a:latin typeface="+mj-lt"/>
                <a:ea typeface="+mj-ea"/>
                <a:cs typeface="+mj-cs"/>
                <a:sym typeface="Calibri"/>
              </a:defRPr>
            </a:lvl4pPr>
            <a:lvl5pPr marL="0" indent="1828800">
              <a:buSzTx/>
              <a:buFontTx/>
              <a:buNone/>
              <a:defRPr sz="2400" b="1">
                <a:solidFill>
                  <a:srgbClr val="FFFFFF"/>
                </a:solidFill>
                <a:latin typeface="+mj-lt"/>
                <a:ea typeface="+mj-ea"/>
                <a:cs typeface="+mj-cs"/>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483" name="Text Placeholder 4"/>
          <p:cNvSpPr>
            <a:spLocks noGrp="1"/>
          </p:cNvSpPr>
          <p:nvPr>
            <p:ph type="body" sz="quarter" idx="21"/>
          </p:nvPr>
        </p:nvSpPr>
        <p:spPr>
          <a:xfrm>
            <a:off x="6172200" y="1681163"/>
            <a:ext cx="5183188" cy="823913"/>
          </a:xfrm>
          <a:prstGeom prst="rect">
            <a:avLst/>
          </a:prstGeom>
        </p:spPr>
        <p:txBody>
          <a:bodyPr anchor="b"/>
          <a:lstStyle/>
          <a:p>
            <a:pPr marL="0" indent="0">
              <a:buSzTx/>
              <a:buFontTx/>
              <a:buNone/>
              <a:defRPr sz="2400" b="1">
                <a:solidFill>
                  <a:srgbClr val="FFFFFF"/>
                </a:solidFill>
                <a:latin typeface="+mj-lt"/>
                <a:ea typeface="+mj-ea"/>
                <a:cs typeface="+mj-cs"/>
                <a:sym typeface="Calibri"/>
              </a:defRPr>
            </a:pPr>
            <a:endParaRPr/>
          </a:p>
        </p:txBody>
      </p:sp>
      <p:sp>
        <p:nvSpPr>
          <p:cNvPr id="484" name="Slide Number"/>
          <p:cNvSpPr txBox="1">
            <a:spLocks noGrp="1"/>
          </p:cNvSpPr>
          <p:nvPr>
            <p:ph type="sldNum" sz="quarter" idx="2"/>
          </p:nvPr>
        </p:nvSpPr>
        <p:spPr>
          <a:xfrm>
            <a:off x="11095176" y="6414760"/>
            <a:ext cx="258624" cy="248305"/>
          </a:xfrm>
          <a:prstGeom prst="rect">
            <a:avLst/>
          </a:prstGeom>
        </p:spPr>
        <p:txBody>
          <a:bodyPr/>
          <a:lstStyle>
            <a:lvl1pPr>
              <a:defRPr>
                <a:solidFill>
                  <a:srgbClr val="FFFFFF"/>
                </a:solidFill>
                <a:latin typeface="+mj-lt"/>
                <a:ea typeface="+mj-ea"/>
                <a:cs typeface="+mj-cs"/>
                <a:sym typeface="Calibri"/>
              </a:defRPr>
            </a:lvl1pPr>
          </a:lstStyle>
          <a:p>
            <a:fld id="{86CB4B4D-7CA3-9044-876B-883B54F8677D}" type="slidenum">
              <a:t>‹#›</a:t>
            </a:fld>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x">
  <p:cSld name="Solo titolo">
    <p:bg>
      <p:bgPr>
        <a:solidFill>
          <a:srgbClr val="000000"/>
        </a:solidFill>
        <a:effectLst/>
      </p:bgPr>
    </p:bg>
    <p:spTree>
      <p:nvGrpSpPr>
        <p:cNvPr id="1" name=""/>
        <p:cNvGrpSpPr/>
        <p:nvPr/>
      </p:nvGrpSpPr>
      <p:grpSpPr>
        <a:xfrm>
          <a:off x="0" y="0"/>
          <a:ext cx="0" cy="0"/>
          <a:chOff x="0" y="0"/>
          <a:chExt cx="0" cy="0"/>
        </a:xfrm>
      </p:grpSpPr>
      <p:sp>
        <p:nvSpPr>
          <p:cNvPr id="491" name="Title Text"/>
          <p:cNvSpPr txBox="1">
            <a:spLocks noGrp="1"/>
          </p:cNvSpPr>
          <p:nvPr>
            <p:ph type="title"/>
          </p:nvPr>
        </p:nvSpPr>
        <p:spPr>
          <a:xfrm>
            <a:off x="838200" y="365125"/>
            <a:ext cx="10515600" cy="1325563"/>
          </a:xfrm>
          <a:prstGeom prst="rect">
            <a:avLst/>
          </a:prstGeom>
        </p:spPr>
        <p:txBody>
          <a:bodyPr/>
          <a:lstStyle>
            <a:lvl1pPr>
              <a:defRPr>
                <a:solidFill>
                  <a:srgbClr val="FFFFFF"/>
                </a:solidFill>
                <a:latin typeface="+mj-lt"/>
                <a:ea typeface="+mj-ea"/>
                <a:cs typeface="+mj-cs"/>
                <a:sym typeface="Calibri"/>
              </a:defRPr>
            </a:lvl1pPr>
          </a:lstStyle>
          <a:p>
            <a:r>
              <a:t>Title Text</a:t>
            </a:r>
          </a:p>
        </p:txBody>
      </p:sp>
      <p:sp>
        <p:nvSpPr>
          <p:cNvPr id="492" name="Slide Number"/>
          <p:cNvSpPr txBox="1">
            <a:spLocks noGrp="1"/>
          </p:cNvSpPr>
          <p:nvPr>
            <p:ph type="sldNum" sz="quarter" idx="2"/>
          </p:nvPr>
        </p:nvSpPr>
        <p:spPr>
          <a:xfrm>
            <a:off x="11095176" y="6414760"/>
            <a:ext cx="258624" cy="248305"/>
          </a:xfrm>
          <a:prstGeom prst="rect">
            <a:avLst/>
          </a:prstGeom>
        </p:spPr>
        <p:txBody>
          <a:bodyPr/>
          <a:lstStyle>
            <a:lvl1pPr>
              <a:defRPr>
                <a:solidFill>
                  <a:srgbClr val="FFFFFF"/>
                </a:solidFill>
                <a:latin typeface="+mj-lt"/>
                <a:ea typeface="+mj-ea"/>
                <a:cs typeface="+mj-cs"/>
                <a:sym typeface="Calibri"/>
              </a:defRPr>
            </a:lvl1pPr>
          </a:lstStyle>
          <a:p>
            <a:fld id="{86CB4B4D-7CA3-9044-876B-883B54F8677D}" type="slidenum">
              <a:t>‹#›</a:t>
            </a:fld>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
  <p:cSld name="Vuota">
    <p:bg>
      <p:bgPr>
        <a:solidFill>
          <a:srgbClr val="000000"/>
        </a:solidFill>
        <a:effectLst/>
      </p:bgPr>
    </p:bg>
    <p:spTree>
      <p:nvGrpSpPr>
        <p:cNvPr id="1" name=""/>
        <p:cNvGrpSpPr/>
        <p:nvPr/>
      </p:nvGrpSpPr>
      <p:grpSpPr>
        <a:xfrm>
          <a:off x="0" y="0"/>
          <a:ext cx="0" cy="0"/>
          <a:chOff x="0" y="0"/>
          <a:chExt cx="0" cy="0"/>
        </a:xfrm>
      </p:grpSpPr>
      <p:sp>
        <p:nvSpPr>
          <p:cNvPr id="499" name="Slide Number"/>
          <p:cNvSpPr txBox="1">
            <a:spLocks noGrp="1"/>
          </p:cNvSpPr>
          <p:nvPr>
            <p:ph type="sldNum" sz="quarter" idx="2"/>
          </p:nvPr>
        </p:nvSpPr>
        <p:spPr>
          <a:xfrm>
            <a:off x="11095176" y="6414760"/>
            <a:ext cx="258624" cy="248305"/>
          </a:xfrm>
          <a:prstGeom prst="rect">
            <a:avLst/>
          </a:prstGeom>
        </p:spPr>
        <p:txBody>
          <a:bodyPr/>
          <a:lstStyle>
            <a:lvl1pPr>
              <a:defRPr>
                <a:solidFill>
                  <a:srgbClr val="FFFFFF"/>
                </a:solidFill>
                <a:latin typeface="+mj-lt"/>
                <a:ea typeface="+mj-ea"/>
                <a:cs typeface="+mj-cs"/>
                <a:sym typeface="Calibri"/>
              </a:defRPr>
            </a:lvl1pPr>
          </a:lstStyle>
          <a:p>
            <a:fld id="{86CB4B4D-7CA3-9044-876B-883B54F8677D}" type="slidenum">
              <a:t>‹#›</a:t>
            </a:fld>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
  <p:cSld name="Contenuto con didascalia">
    <p:bg>
      <p:bgPr>
        <a:solidFill>
          <a:srgbClr val="000000"/>
        </a:solidFill>
        <a:effectLst/>
      </p:bgPr>
    </p:bg>
    <p:spTree>
      <p:nvGrpSpPr>
        <p:cNvPr id="1" name=""/>
        <p:cNvGrpSpPr/>
        <p:nvPr/>
      </p:nvGrpSpPr>
      <p:grpSpPr>
        <a:xfrm>
          <a:off x="0" y="0"/>
          <a:ext cx="0" cy="0"/>
          <a:chOff x="0" y="0"/>
          <a:chExt cx="0" cy="0"/>
        </a:xfrm>
      </p:grpSpPr>
      <p:sp>
        <p:nvSpPr>
          <p:cNvPr id="506" name="Title Text"/>
          <p:cNvSpPr txBox="1">
            <a:spLocks noGrp="1"/>
          </p:cNvSpPr>
          <p:nvPr>
            <p:ph type="title"/>
          </p:nvPr>
        </p:nvSpPr>
        <p:spPr>
          <a:xfrm>
            <a:off x="839787" y="457200"/>
            <a:ext cx="3932239" cy="1600200"/>
          </a:xfrm>
          <a:prstGeom prst="rect">
            <a:avLst/>
          </a:prstGeom>
        </p:spPr>
        <p:txBody>
          <a:bodyPr anchor="b"/>
          <a:lstStyle>
            <a:lvl1pPr>
              <a:defRPr sz="3200">
                <a:solidFill>
                  <a:srgbClr val="FFFFFF"/>
                </a:solidFill>
                <a:latin typeface="+mj-lt"/>
                <a:ea typeface="+mj-ea"/>
                <a:cs typeface="+mj-cs"/>
                <a:sym typeface="Calibri"/>
              </a:defRPr>
            </a:lvl1pPr>
          </a:lstStyle>
          <a:p>
            <a:r>
              <a:t>Title Text</a:t>
            </a:r>
          </a:p>
        </p:txBody>
      </p:sp>
      <p:sp>
        <p:nvSpPr>
          <p:cNvPr id="507" name="Body Level One…"/>
          <p:cNvSpPr txBox="1">
            <a:spLocks noGrp="1"/>
          </p:cNvSpPr>
          <p:nvPr>
            <p:ph type="body" sz="half" idx="1"/>
          </p:nvPr>
        </p:nvSpPr>
        <p:spPr>
          <a:xfrm>
            <a:off x="5183187" y="987425"/>
            <a:ext cx="6172201" cy="4873625"/>
          </a:xfrm>
          <a:prstGeom prst="rect">
            <a:avLst/>
          </a:prstGeom>
        </p:spPr>
        <p:txBody>
          <a:bodyPr/>
          <a:lstStyle>
            <a:lvl1pPr>
              <a:defRPr sz="3200">
                <a:solidFill>
                  <a:srgbClr val="FFFFFF"/>
                </a:solidFill>
                <a:latin typeface="+mj-lt"/>
                <a:ea typeface="+mj-ea"/>
                <a:cs typeface="+mj-cs"/>
                <a:sym typeface="Calibri"/>
              </a:defRPr>
            </a:lvl1pPr>
            <a:lvl2pPr marL="718457" indent="-261257">
              <a:defRPr sz="3200">
                <a:solidFill>
                  <a:srgbClr val="FFFFFF"/>
                </a:solidFill>
                <a:latin typeface="+mj-lt"/>
                <a:ea typeface="+mj-ea"/>
                <a:cs typeface="+mj-cs"/>
                <a:sym typeface="Calibri"/>
              </a:defRPr>
            </a:lvl2pPr>
            <a:lvl3pPr marL="1219200" indent="-304800">
              <a:defRPr sz="3200">
                <a:solidFill>
                  <a:srgbClr val="FFFFFF"/>
                </a:solidFill>
                <a:latin typeface="+mj-lt"/>
                <a:ea typeface="+mj-ea"/>
                <a:cs typeface="+mj-cs"/>
                <a:sym typeface="Calibri"/>
              </a:defRPr>
            </a:lvl3pPr>
            <a:lvl4pPr marL="1737360" indent="-365760">
              <a:defRPr sz="3200">
                <a:solidFill>
                  <a:srgbClr val="FFFFFF"/>
                </a:solidFill>
                <a:latin typeface="+mj-lt"/>
                <a:ea typeface="+mj-ea"/>
                <a:cs typeface="+mj-cs"/>
                <a:sym typeface="Calibri"/>
              </a:defRPr>
            </a:lvl4pPr>
            <a:lvl5pPr marL="2194560" indent="-365760">
              <a:defRPr sz="3200">
                <a:solidFill>
                  <a:srgbClr val="FFFFFF"/>
                </a:solidFill>
                <a:latin typeface="+mj-lt"/>
                <a:ea typeface="+mj-ea"/>
                <a:cs typeface="+mj-cs"/>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508" name="Text Placeholder 3"/>
          <p:cNvSpPr>
            <a:spLocks noGrp="1"/>
          </p:cNvSpPr>
          <p:nvPr>
            <p:ph type="body" sz="quarter" idx="21"/>
          </p:nvPr>
        </p:nvSpPr>
        <p:spPr>
          <a:xfrm>
            <a:off x="839787" y="2057400"/>
            <a:ext cx="3932238" cy="3811588"/>
          </a:xfrm>
          <a:prstGeom prst="rect">
            <a:avLst/>
          </a:prstGeom>
        </p:spPr>
        <p:txBody>
          <a:bodyPr/>
          <a:lstStyle/>
          <a:p>
            <a:pPr marL="0" indent="0">
              <a:buSzTx/>
              <a:buFontTx/>
              <a:buNone/>
              <a:defRPr sz="1600">
                <a:solidFill>
                  <a:srgbClr val="FFFFFF"/>
                </a:solidFill>
                <a:latin typeface="+mj-lt"/>
                <a:ea typeface="+mj-ea"/>
                <a:cs typeface="+mj-cs"/>
                <a:sym typeface="Calibri"/>
              </a:defRPr>
            </a:pPr>
            <a:endParaRPr/>
          </a:p>
        </p:txBody>
      </p:sp>
      <p:sp>
        <p:nvSpPr>
          <p:cNvPr id="509" name="Slide Number"/>
          <p:cNvSpPr txBox="1">
            <a:spLocks noGrp="1"/>
          </p:cNvSpPr>
          <p:nvPr>
            <p:ph type="sldNum" sz="quarter" idx="2"/>
          </p:nvPr>
        </p:nvSpPr>
        <p:spPr>
          <a:xfrm>
            <a:off x="11095176" y="6414760"/>
            <a:ext cx="258624" cy="248305"/>
          </a:xfrm>
          <a:prstGeom prst="rect">
            <a:avLst/>
          </a:prstGeom>
        </p:spPr>
        <p:txBody>
          <a:bodyPr/>
          <a:lstStyle>
            <a:lvl1pPr>
              <a:defRPr>
                <a:solidFill>
                  <a:srgbClr val="FFFFFF"/>
                </a:solidFill>
                <a:latin typeface="+mj-lt"/>
                <a:ea typeface="+mj-ea"/>
                <a:cs typeface="+mj-cs"/>
                <a:sym typeface="Calibri"/>
              </a:defRPr>
            </a:lvl1pPr>
          </a:lstStyle>
          <a:p>
            <a:fld id="{86CB4B4D-7CA3-9044-876B-883B54F8677D}" type="slidenum">
              <a:t>‹#›</a:t>
            </a:fld>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x">
  <p:cSld name="Immagine con didascalia">
    <p:bg>
      <p:bgPr>
        <a:solidFill>
          <a:srgbClr val="000000"/>
        </a:solidFill>
        <a:effectLst/>
      </p:bgPr>
    </p:bg>
    <p:spTree>
      <p:nvGrpSpPr>
        <p:cNvPr id="1" name=""/>
        <p:cNvGrpSpPr/>
        <p:nvPr/>
      </p:nvGrpSpPr>
      <p:grpSpPr>
        <a:xfrm>
          <a:off x="0" y="0"/>
          <a:ext cx="0" cy="0"/>
          <a:chOff x="0" y="0"/>
          <a:chExt cx="0" cy="0"/>
        </a:xfrm>
      </p:grpSpPr>
      <p:sp>
        <p:nvSpPr>
          <p:cNvPr id="516" name="Title Text"/>
          <p:cNvSpPr txBox="1">
            <a:spLocks noGrp="1"/>
          </p:cNvSpPr>
          <p:nvPr>
            <p:ph type="title"/>
          </p:nvPr>
        </p:nvSpPr>
        <p:spPr>
          <a:xfrm>
            <a:off x="839787" y="457200"/>
            <a:ext cx="3932239" cy="1600200"/>
          </a:xfrm>
          <a:prstGeom prst="rect">
            <a:avLst/>
          </a:prstGeom>
        </p:spPr>
        <p:txBody>
          <a:bodyPr anchor="b"/>
          <a:lstStyle>
            <a:lvl1pPr>
              <a:defRPr sz="3200">
                <a:solidFill>
                  <a:srgbClr val="FFFFFF"/>
                </a:solidFill>
                <a:latin typeface="+mj-lt"/>
                <a:ea typeface="+mj-ea"/>
                <a:cs typeface="+mj-cs"/>
                <a:sym typeface="Calibri"/>
              </a:defRPr>
            </a:lvl1pPr>
          </a:lstStyle>
          <a:p>
            <a:r>
              <a:t>Title Text</a:t>
            </a:r>
          </a:p>
        </p:txBody>
      </p:sp>
      <p:sp>
        <p:nvSpPr>
          <p:cNvPr id="517" name="Picture Placeholder 2"/>
          <p:cNvSpPr>
            <a:spLocks noGrp="1"/>
          </p:cNvSpPr>
          <p:nvPr>
            <p:ph type="pic" sz="half" idx="21"/>
          </p:nvPr>
        </p:nvSpPr>
        <p:spPr>
          <a:xfrm>
            <a:off x="5183187" y="987425"/>
            <a:ext cx="6172201" cy="4873625"/>
          </a:xfrm>
          <a:prstGeom prst="rect">
            <a:avLst/>
          </a:prstGeom>
        </p:spPr>
        <p:txBody>
          <a:bodyPr lIns="91439" rIns="91439">
            <a:noAutofit/>
          </a:bodyPr>
          <a:lstStyle/>
          <a:p>
            <a:endParaRPr/>
          </a:p>
        </p:txBody>
      </p:sp>
      <p:sp>
        <p:nvSpPr>
          <p:cNvPr id="518" name="Body Level One…"/>
          <p:cNvSpPr txBox="1">
            <a:spLocks noGrp="1"/>
          </p:cNvSpPr>
          <p:nvPr>
            <p:ph type="body" sz="quarter" idx="1"/>
          </p:nvPr>
        </p:nvSpPr>
        <p:spPr>
          <a:xfrm>
            <a:off x="839787" y="2057400"/>
            <a:ext cx="3932239" cy="3811588"/>
          </a:xfrm>
          <a:prstGeom prst="rect">
            <a:avLst/>
          </a:prstGeom>
        </p:spPr>
        <p:txBody>
          <a:bodyPr/>
          <a:lstStyle>
            <a:lvl1pPr marL="0" indent="0">
              <a:buSzTx/>
              <a:buFontTx/>
              <a:buNone/>
              <a:defRPr sz="1600">
                <a:solidFill>
                  <a:srgbClr val="FFFFFF"/>
                </a:solidFill>
                <a:latin typeface="+mj-lt"/>
                <a:ea typeface="+mj-ea"/>
                <a:cs typeface="+mj-cs"/>
                <a:sym typeface="Calibri"/>
              </a:defRPr>
            </a:lvl1pPr>
            <a:lvl2pPr marL="0" indent="457200">
              <a:buSzTx/>
              <a:buFontTx/>
              <a:buNone/>
              <a:defRPr sz="1600">
                <a:solidFill>
                  <a:srgbClr val="FFFFFF"/>
                </a:solidFill>
                <a:latin typeface="+mj-lt"/>
                <a:ea typeface="+mj-ea"/>
                <a:cs typeface="+mj-cs"/>
                <a:sym typeface="Calibri"/>
              </a:defRPr>
            </a:lvl2pPr>
            <a:lvl3pPr marL="0" indent="914400">
              <a:buSzTx/>
              <a:buFontTx/>
              <a:buNone/>
              <a:defRPr sz="1600">
                <a:solidFill>
                  <a:srgbClr val="FFFFFF"/>
                </a:solidFill>
                <a:latin typeface="+mj-lt"/>
                <a:ea typeface="+mj-ea"/>
                <a:cs typeface="+mj-cs"/>
                <a:sym typeface="Calibri"/>
              </a:defRPr>
            </a:lvl3pPr>
            <a:lvl4pPr marL="0" indent="1371600">
              <a:buSzTx/>
              <a:buFontTx/>
              <a:buNone/>
              <a:defRPr sz="1600">
                <a:solidFill>
                  <a:srgbClr val="FFFFFF"/>
                </a:solidFill>
                <a:latin typeface="+mj-lt"/>
                <a:ea typeface="+mj-ea"/>
                <a:cs typeface="+mj-cs"/>
                <a:sym typeface="Calibri"/>
              </a:defRPr>
            </a:lvl4pPr>
            <a:lvl5pPr marL="0" indent="1828800">
              <a:buSzTx/>
              <a:buFontTx/>
              <a:buNone/>
              <a:defRPr sz="1600">
                <a:solidFill>
                  <a:srgbClr val="FFFFFF"/>
                </a:solidFill>
                <a:latin typeface="+mj-lt"/>
                <a:ea typeface="+mj-ea"/>
                <a:cs typeface="+mj-cs"/>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519" name="Slide Number"/>
          <p:cNvSpPr txBox="1">
            <a:spLocks noGrp="1"/>
          </p:cNvSpPr>
          <p:nvPr>
            <p:ph type="sldNum" sz="quarter" idx="2"/>
          </p:nvPr>
        </p:nvSpPr>
        <p:spPr>
          <a:xfrm>
            <a:off x="11095176" y="6414760"/>
            <a:ext cx="258624" cy="248305"/>
          </a:xfrm>
          <a:prstGeom prst="rect">
            <a:avLst/>
          </a:prstGeom>
        </p:spPr>
        <p:txBody>
          <a:bodyPr/>
          <a:lstStyle>
            <a:lvl1pPr>
              <a:defRPr>
                <a:solidFill>
                  <a:srgbClr val="FFFFFF"/>
                </a:solidFill>
                <a:latin typeface="+mj-lt"/>
                <a:ea typeface="+mj-ea"/>
                <a:cs typeface="+mj-cs"/>
                <a:sym typeface="Calibri"/>
              </a:defRPr>
            </a:lvl1pPr>
          </a:lstStyle>
          <a:p>
            <a:fld id="{86CB4B4D-7CA3-9044-876B-883B54F8677D}" type="slidenum">
              <a:t>‹#›</a:t>
            </a:fld>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x">
  <p:cSld name="2_Layout personalizzato">
    <p:bg>
      <p:bgPr>
        <a:solidFill>
          <a:srgbClr val="000000"/>
        </a:solidFill>
        <a:effectLst/>
      </p:bgPr>
    </p:bg>
    <p:spTree>
      <p:nvGrpSpPr>
        <p:cNvPr id="1" name=""/>
        <p:cNvGrpSpPr/>
        <p:nvPr/>
      </p:nvGrpSpPr>
      <p:grpSpPr>
        <a:xfrm>
          <a:off x="0" y="0"/>
          <a:ext cx="0" cy="0"/>
          <a:chOff x="0" y="0"/>
          <a:chExt cx="0" cy="0"/>
        </a:xfrm>
      </p:grpSpPr>
      <p:sp>
        <p:nvSpPr>
          <p:cNvPr id="526" name="Segnaposto immagine 4"/>
          <p:cNvSpPr>
            <a:spLocks noGrp="1"/>
          </p:cNvSpPr>
          <p:nvPr>
            <p:ph type="pic" idx="21"/>
          </p:nvPr>
        </p:nvSpPr>
        <p:spPr>
          <a:xfrm>
            <a:off x="0" y="0"/>
            <a:ext cx="12192000" cy="6858000"/>
          </a:xfrm>
          <a:prstGeom prst="rect">
            <a:avLst/>
          </a:prstGeom>
        </p:spPr>
        <p:txBody>
          <a:bodyPr lIns="91439" rIns="91439">
            <a:noAutofit/>
          </a:bodyPr>
          <a:lstStyle/>
          <a:p>
            <a:endParaRPr/>
          </a:p>
        </p:txBody>
      </p:sp>
      <p:sp>
        <p:nvSpPr>
          <p:cNvPr id="5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x">
  <p:cSld name="Neutra">
    <p:bg>
      <p:bgPr>
        <a:solidFill>
          <a:srgbClr val="000000"/>
        </a:solidFill>
        <a:effectLst/>
      </p:bgPr>
    </p:bg>
    <p:spTree>
      <p:nvGrpSpPr>
        <p:cNvPr id="1" name=""/>
        <p:cNvGrpSpPr/>
        <p:nvPr/>
      </p:nvGrpSpPr>
      <p:grpSpPr>
        <a:xfrm>
          <a:off x="0" y="0"/>
          <a:ext cx="0" cy="0"/>
          <a:chOff x="0" y="0"/>
          <a:chExt cx="0" cy="0"/>
        </a:xfrm>
      </p:grpSpPr>
      <p:sp>
        <p:nvSpPr>
          <p:cNvPr id="53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x">
  <p:cSld name="Only Title_2">
    <p:bg>
      <p:bgPr>
        <a:solidFill>
          <a:srgbClr val="000000"/>
        </a:solidFill>
        <a:effectLst/>
      </p:bgPr>
    </p:bg>
    <p:spTree>
      <p:nvGrpSpPr>
        <p:cNvPr id="1" name=""/>
        <p:cNvGrpSpPr/>
        <p:nvPr/>
      </p:nvGrpSpPr>
      <p:grpSpPr>
        <a:xfrm>
          <a:off x="0" y="0"/>
          <a:ext cx="0" cy="0"/>
          <a:chOff x="0" y="0"/>
          <a:chExt cx="0" cy="0"/>
        </a:xfrm>
      </p:grpSpPr>
      <p:sp>
        <p:nvSpPr>
          <p:cNvPr id="541" name="Title Text"/>
          <p:cNvSpPr txBox="1">
            <a:spLocks noGrp="1"/>
          </p:cNvSpPr>
          <p:nvPr>
            <p:ph type="title"/>
          </p:nvPr>
        </p:nvSpPr>
        <p:spPr>
          <a:xfrm>
            <a:off x="615678" y="1000630"/>
            <a:ext cx="10960932" cy="1267166"/>
          </a:xfrm>
          <a:prstGeom prst="rect">
            <a:avLst/>
          </a:prstGeom>
        </p:spPr>
        <p:txBody>
          <a:bodyPr lIns="15390" tIns="15390" rIns="15390" bIns="15390"/>
          <a:lstStyle>
            <a:lvl1pPr>
              <a:lnSpc>
                <a:spcPts val="4700"/>
              </a:lnSpc>
              <a:defRPr sz="5100">
                <a:solidFill>
                  <a:srgbClr val="FFFFFF"/>
                </a:solidFill>
                <a:latin typeface="Arial Narrow"/>
                <a:ea typeface="Arial Narrow"/>
                <a:cs typeface="Arial Narrow"/>
                <a:sym typeface="Arial Narrow"/>
              </a:defRPr>
            </a:lvl1pPr>
          </a:lstStyle>
          <a:p>
            <a:r>
              <a:t>Title Text</a:t>
            </a:r>
          </a:p>
        </p:txBody>
      </p:sp>
      <p:sp>
        <p:nvSpPr>
          <p:cNvPr id="5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x">
  <p:cSld name="Diapositiva titolo">
    <p:spTree>
      <p:nvGrpSpPr>
        <p:cNvPr id="1" name=""/>
        <p:cNvGrpSpPr/>
        <p:nvPr/>
      </p:nvGrpSpPr>
      <p:grpSpPr>
        <a:xfrm>
          <a:off x="0" y="0"/>
          <a:ext cx="0" cy="0"/>
          <a:chOff x="0" y="0"/>
          <a:chExt cx="0" cy="0"/>
        </a:xfrm>
      </p:grpSpPr>
      <p:pic>
        <p:nvPicPr>
          <p:cNvPr id="549" name="Immagine 7" descr="Immagine 7"/>
          <p:cNvPicPr>
            <a:picLocks noChangeAspect="1"/>
          </p:cNvPicPr>
          <p:nvPr/>
        </p:nvPicPr>
        <p:blipFill>
          <a:blip r:embed="rId2"/>
          <a:stretch>
            <a:fillRect/>
          </a:stretch>
        </p:blipFill>
        <p:spPr>
          <a:xfrm>
            <a:off x="10475300" y="5990549"/>
            <a:ext cx="1340569" cy="654515"/>
          </a:xfrm>
          <a:prstGeom prst="rect">
            <a:avLst/>
          </a:prstGeom>
          <a:ln w="12700">
            <a:miter lim="400000"/>
          </a:ln>
        </p:spPr>
      </p:pic>
      <p:pic>
        <p:nvPicPr>
          <p:cNvPr id="550" name="Immagine 9" descr="Immagine 9"/>
          <p:cNvPicPr>
            <a:picLocks noChangeAspect="1"/>
          </p:cNvPicPr>
          <p:nvPr/>
        </p:nvPicPr>
        <p:blipFill>
          <a:blip r:embed="rId3"/>
          <a:stretch>
            <a:fillRect/>
          </a:stretch>
        </p:blipFill>
        <p:spPr>
          <a:xfrm rot="834208">
            <a:off x="-396501" y="6028502"/>
            <a:ext cx="1687034" cy="912512"/>
          </a:xfrm>
          <a:prstGeom prst="rect">
            <a:avLst/>
          </a:prstGeom>
          <a:ln w="12700">
            <a:miter lim="400000"/>
          </a:ln>
        </p:spPr>
      </p:pic>
      <p:sp>
        <p:nvSpPr>
          <p:cNvPr id="55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Diapositiva titolo">
    <p:spTree>
      <p:nvGrpSpPr>
        <p:cNvPr id="1" name=""/>
        <p:cNvGrpSpPr/>
        <p:nvPr/>
      </p:nvGrpSpPr>
      <p:grpSpPr>
        <a:xfrm>
          <a:off x="0" y="0"/>
          <a:ext cx="0" cy="0"/>
          <a:chOff x="0" y="0"/>
          <a:chExt cx="0" cy="0"/>
        </a:xfrm>
      </p:grpSpPr>
      <p:sp>
        <p:nvSpPr>
          <p:cNvPr id="57" name="Rettangolo 3"/>
          <p:cNvSpPr/>
          <p:nvPr/>
        </p:nvSpPr>
        <p:spPr>
          <a:xfrm>
            <a:off x="0" y="0"/>
            <a:ext cx="12192000" cy="6858000"/>
          </a:xfrm>
          <a:prstGeom prst="rect">
            <a:avLst/>
          </a:prstGeom>
          <a:solidFill>
            <a:srgbClr val="333230"/>
          </a:solidFill>
          <a:ln w="12700">
            <a:miter lim="400000"/>
          </a:ln>
        </p:spPr>
        <p:txBody>
          <a:bodyPr lIns="45719" rIns="45719" anchor="ctr"/>
          <a:lstStyle/>
          <a:p>
            <a:pPr algn="ctr">
              <a:defRPr>
                <a:solidFill>
                  <a:srgbClr val="FFFFFF"/>
                </a:solidFill>
              </a:defRPr>
            </a:pPr>
            <a:endParaRPr/>
          </a:p>
        </p:txBody>
      </p:sp>
      <p:pic>
        <p:nvPicPr>
          <p:cNvPr id="58" name="Immagine 7" descr="Immagine 7"/>
          <p:cNvPicPr>
            <a:picLocks noChangeAspect="1"/>
          </p:cNvPicPr>
          <p:nvPr/>
        </p:nvPicPr>
        <p:blipFill>
          <a:blip r:embed="rId2"/>
          <a:stretch>
            <a:fillRect/>
          </a:stretch>
        </p:blipFill>
        <p:spPr>
          <a:xfrm>
            <a:off x="10475300" y="5990551"/>
            <a:ext cx="1340569" cy="654512"/>
          </a:xfrm>
          <a:prstGeom prst="rect">
            <a:avLst/>
          </a:prstGeom>
          <a:ln w="12700">
            <a:miter lim="400000"/>
          </a:ln>
        </p:spPr>
      </p:pic>
      <p:pic>
        <p:nvPicPr>
          <p:cNvPr id="59" name="Immagine 9" descr="Immagine 9"/>
          <p:cNvPicPr>
            <a:picLocks noChangeAspect="1"/>
          </p:cNvPicPr>
          <p:nvPr/>
        </p:nvPicPr>
        <p:blipFill>
          <a:blip r:embed="rId3"/>
          <a:stretch>
            <a:fillRect/>
          </a:stretch>
        </p:blipFill>
        <p:spPr>
          <a:xfrm rot="19494976">
            <a:off x="10972003" y="-288944"/>
            <a:ext cx="1844751" cy="1003762"/>
          </a:xfrm>
          <a:prstGeom prst="rect">
            <a:avLst/>
          </a:prstGeom>
          <a:ln w="12700">
            <a:miter lim="400000"/>
          </a:ln>
        </p:spPr>
      </p:pic>
      <p:sp>
        <p:nvSpPr>
          <p:cNvPr id="6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x">
  <p:cSld name="5_Diapositiva titolo">
    <p:spTree>
      <p:nvGrpSpPr>
        <p:cNvPr id="1" name=""/>
        <p:cNvGrpSpPr/>
        <p:nvPr/>
      </p:nvGrpSpPr>
      <p:grpSpPr>
        <a:xfrm>
          <a:off x="0" y="0"/>
          <a:ext cx="0" cy="0"/>
          <a:chOff x="0" y="0"/>
          <a:chExt cx="0" cy="0"/>
        </a:xfrm>
      </p:grpSpPr>
      <p:pic>
        <p:nvPicPr>
          <p:cNvPr id="558" name="Immagine 7" descr="Immagine 7"/>
          <p:cNvPicPr>
            <a:picLocks noChangeAspect="1"/>
          </p:cNvPicPr>
          <p:nvPr/>
        </p:nvPicPr>
        <p:blipFill>
          <a:blip r:embed="rId2"/>
          <a:stretch>
            <a:fillRect/>
          </a:stretch>
        </p:blipFill>
        <p:spPr>
          <a:xfrm>
            <a:off x="10475300" y="5990549"/>
            <a:ext cx="1340569" cy="654515"/>
          </a:xfrm>
          <a:prstGeom prst="rect">
            <a:avLst/>
          </a:prstGeom>
          <a:ln w="12700">
            <a:miter lim="400000"/>
          </a:ln>
        </p:spPr>
      </p:pic>
      <p:pic>
        <p:nvPicPr>
          <p:cNvPr id="559" name="Immagine 9" descr="Immagine 9"/>
          <p:cNvPicPr>
            <a:picLocks noChangeAspect="1"/>
          </p:cNvPicPr>
          <p:nvPr/>
        </p:nvPicPr>
        <p:blipFill>
          <a:blip r:embed="rId3"/>
          <a:stretch>
            <a:fillRect/>
          </a:stretch>
        </p:blipFill>
        <p:spPr>
          <a:xfrm rot="1663467">
            <a:off x="10888187" y="-243321"/>
            <a:ext cx="1687034" cy="912512"/>
          </a:xfrm>
          <a:prstGeom prst="rect">
            <a:avLst/>
          </a:prstGeom>
          <a:ln w="12700">
            <a:miter lim="400000"/>
          </a:ln>
        </p:spPr>
      </p:pic>
      <p:sp>
        <p:nvSpPr>
          <p:cNvPr id="56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x">
  <p:cSld name="2_Diapositiva titolo">
    <p:spTree>
      <p:nvGrpSpPr>
        <p:cNvPr id="1" name=""/>
        <p:cNvGrpSpPr/>
        <p:nvPr/>
      </p:nvGrpSpPr>
      <p:grpSpPr>
        <a:xfrm>
          <a:off x="0" y="0"/>
          <a:ext cx="0" cy="0"/>
          <a:chOff x="0" y="0"/>
          <a:chExt cx="0" cy="0"/>
        </a:xfrm>
      </p:grpSpPr>
      <p:pic>
        <p:nvPicPr>
          <p:cNvPr id="567" name="Immagine 7" descr="Immagine 7"/>
          <p:cNvPicPr>
            <a:picLocks noChangeAspect="1"/>
          </p:cNvPicPr>
          <p:nvPr/>
        </p:nvPicPr>
        <p:blipFill>
          <a:blip r:embed="rId2"/>
          <a:stretch>
            <a:fillRect/>
          </a:stretch>
        </p:blipFill>
        <p:spPr>
          <a:xfrm>
            <a:off x="10475300" y="5990549"/>
            <a:ext cx="1340569" cy="654515"/>
          </a:xfrm>
          <a:prstGeom prst="rect">
            <a:avLst/>
          </a:prstGeom>
          <a:ln w="12700">
            <a:miter lim="400000"/>
          </a:ln>
        </p:spPr>
      </p:pic>
      <p:pic>
        <p:nvPicPr>
          <p:cNvPr id="568" name="Immagine 9" descr="Immagine 9"/>
          <p:cNvPicPr>
            <a:picLocks noChangeAspect="1"/>
          </p:cNvPicPr>
          <p:nvPr/>
        </p:nvPicPr>
        <p:blipFill>
          <a:blip r:embed="rId3"/>
          <a:stretch>
            <a:fillRect/>
          </a:stretch>
        </p:blipFill>
        <p:spPr>
          <a:xfrm rot="2910529">
            <a:off x="-465562" y="5742601"/>
            <a:ext cx="2174007" cy="1616569"/>
          </a:xfrm>
          <a:prstGeom prst="rect">
            <a:avLst/>
          </a:prstGeom>
          <a:ln w="12700">
            <a:miter lim="400000"/>
          </a:ln>
        </p:spPr>
      </p:pic>
      <p:sp>
        <p:nvSpPr>
          <p:cNvPr id="56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x">
  <p:cSld name="4_Diapositiva titolo">
    <p:spTree>
      <p:nvGrpSpPr>
        <p:cNvPr id="1" name=""/>
        <p:cNvGrpSpPr/>
        <p:nvPr/>
      </p:nvGrpSpPr>
      <p:grpSpPr>
        <a:xfrm>
          <a:off x="0" y="0"/>
          <a:ext cx="0" cy="0"/>
          <a:chOff x="0" y="0"/>
          <a:chExt cx="0" cy="0"/>
        </a:xfrm>
      </p:grpSpPr>
      <p:pic>
        <p:nvPicPr>
          <p:cNvPr id="576" name="Immagine 7" descr="Immagine 7"/>
          <p:cNvPicPr>
            <a:picLocks noChangeAspect="1"/>
          </p:cNvPicPr>
          <p:nvPr/>
        </p:nvPicPr>
        <p:blipFill>
          <a:blip r:embed="rId2"/>
          <a:stretch>
            <a:fillRect/>
          </a:stretch>
        </p:blipFill>
        <p:spPr>
          <a:xfrm>
            <a:off x="10475300" y="5990549"/>
            <a:ext cx="1340569" cy="654515"/>
          </a:xfrm>
          <a:prstGeom prst="rect">
            <a:avLst/>
          </a:prstGeom>
          <a:ln w="12700">
            <a:miter lim="400000"/>
          </a:ln>
        </p:spPr>
      </p:pic>
      <p:pic>
        <p:nvPicPr>
          <p:cNvPr id="577" name="Immagine 9" descr="Immagine 9"/>
          <p:cNvPicPr>
            <a:picLocks noChangeAspect="1"/>
          </p:cNvPicPr>
          <p:nvPr/>
        </p:nvPicPr>
        <p:blipFill>
          <a:blip r:embed="rId3"/>
          <a:stretch>
            <a:fillRect/>
          </a:stretch>
        </p:blipFill>
        <p:spPr>
          <a:xfrm rot="16200000">
            <a:off x="10866866" y="-502256"/>
            <a:ext cx="2174006" cy="1616569"/>
          </a:xfrm>
          <a:prstGeom prst="rect">
            <a:avLst/>
          </a:prstGeom>
          <a:ln w="12700">
            <a:miter lim="400000"/>
          </a:ln>
        </p:spPr>
      </p:pic>
      <p:sp>
        <p:nvSpPr>
          <p:cNvPr id="57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x">
  <p:cSld name="1_Diapositiva titolo">
    <p:spTree>
      <p:nvGrpSpPr>
        <p:cNvPr id="1" name=""/>
        <p:cNvGrpSpPr/>
        <p:nvPr/>
      </p:nvGrpSpPr>
      <p:grpSpPr>
        <a:xfrm>
          <a:off x="0" y="0"/>
          <a:ext cx="0" cy="0"/>
          <a:chOff x="0" y="0"/>
          <a:chExt cx="0" cy="0"/>
        </a:xfrm>
      </p:grpSpPr>
      <p:sp>
        <p:nvSpPr>
          <p:cNvPr id="585" name="Rettangolo 3"/>
          <p:cNvSpPr/>
          <p:nvPr/>
        </p:nvSpPr>
        <p:spPr>
          <a:xfrm>
            <a:off x="0" y="0"/>
            <a:ext cx="12192000" cy="6858000"/>
          </a:xfrm>
          <a:prstGeom prst="rect">
            <a:avLst/>
          </a:prstGeom>
          <a:solidFill>
            <a:srgbClr val="333230"/>
          </a:solidFill>
          <a:ln w="12700">
            <a:miter lim="400000"/>
          </a:ln>
        </p:spPr>
        <p:txBody>
          <a:bodyPr lIns="45719" rIns="45719" anchor="ctr"/>
          <a:lstStyle/>
          <a:p>
            <a:pPr algn="ctr">
              <a:defRPr>
                <a:solidFill>
                  <a:srgbClr val="FFFFFF"/>
                </a:solidFill>
                <a:latin typeface="Helvetica 35 Thin"/>
                <a:ea typeface="Helvetica 35 Thin"/>
                <a:cs typeface="Helvetica 35 Thin"/>
                <a:sym typeface="Helvetica 35 Thin"/>
              </a:defRPr>
            </a:pPr>
            <a:endParaRPr/>
          </a:p>
        </p:txBody>
      </p:sp>
      <p:pic>
        <p:nvPicPr>
          <p:cNvPr id="586" name="Immagine 7" descr="Immagine 7"/>
          <p:cNvPicPr>
            <a:picLocks noChangeAspect="1"/>
          </p:cNvPicPr>
          <p:nvPr/>
        </p:nvPicPr>
        <p:blipFill>
          <a:blip r:embed="rId2"/>
          <a:stretch>
            <a:fillRect/>
          </a:stretch>
        </p:blipFill>
        <p:spPr>
          <a:xfrm>
            <a:off x="10475300" y="5990551"/>
            <a:ext cx="1340569" cy="654512"/>
          </a:xfrm>
          <a:prstGeom prst="rect">
            <a:avLst/>
          </a:prstGeom>
          <a:ln w="12700">
            <a:miter lim="400000"/>
          </a:ln>
        </p:spPr>
      </p:pic>
      <p:pic>
        <p:nvPicPr>
          <p:cNvPr id="587" name="Immagine 9" descr="Immagine 9"/>
          <p:cNvPicPr>
            <a:picLocks noChangeAspect="1"/>
          </p:cNvPicPr>
          <p:nvPr/>
        </p:nvPicPr>
        <p:blipFill>
          <a:blip r:embed="rId3"/>
          <a:stretch>
            <a:fillRect/>
          </a:stretch>
        </p:blipFill>
        <p:spPr>
          <a:xfrm rot="834208">
            <a:off x="-468630" y="5936429"/>
            <a:ext cx="1844751" cy="1003762"/>
          </a:xfrm>
          <a:prstGeom prst="rect">
            <a:avLst/>
          </a:prstGeom>
          <a:ln w="12700">
            <a:miter lim="400000"/>
          </a:ln>
        </p:spPr>
      </p:pic>
      <p:sp>
        <p:nvSpPr>
          <p:cNvPr id="58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x">
  <p:cSld name="3_Diapositiva titolo">
    <p:spTree>
      <p:nvGrpSpPr>
        <p:cNvPr id="1" name=""/>
        <p:cNvGrpSpPr/>
        <p:nvPr/>
      </p:nvGrpSpPr>
      <p:grpSpPr>
        <a:xfrm>
          <a:off x="0" y="0"/>
          <a:ext cx="0" cy="0"/>
          <a:chOff x="0" y="0"/>
          <a:chExt cx="0" cy="0"/>
        </a:xfrm>
      </p:grpSpPr>
      <p:sp>
        <p:nvSpPr>
          <p:cNvPr id="595" name="Rettangolo 3"/>
          <p:cNvSpPr/>
          <p:nvPr/>
        </p:nvSpPr>
        <p:spPr>
          <a:xfrm>
            <a:off x="0" y="0"/>
            <a:ext cx="12192000" cy="6858000"/>
          </a:xfrm>
          <a:prstGeom prst="rect">
            <a:avLst/>
          </a:prstGeom>
          <a:solidFill>
            <a:srgbClr val="333230"/>
          </a:solidFill>
          <a:ln w="12700">
            <a:miter lim="400000"/>
          </a:ln>
        </p:spPr>
        <p:txBody>
          <a:bodyPr lIns="45719" rIns="45719" anchor="ctr"/>
          <a:lstStyle/>
          <a:p>
            <a:pPr algn="ctr">
              <a:defRPr>
                <a:solidFill>
                  <a:srgbClr val="FFFFFF"/>
                </a:solidFill>
                <a:latin typeface="Helvetica 35 Thin"/>
                <a:ea typeface="Helvetica 35 Thin"/>
                <a:cs typeface="Helvetica 35 Thin"/>
                <a:sym typeface="Helvetica 35 Thin"/>
              </a:defRPr>
            </a:pPr>
            <a:endParaRPr/>
          </a:p>
        </p:txBody>
      </p:sp>
      <p:pic>
        <p:nvPicPr>
          <p:cNvPr id="596" name="Immagine 7" descr="Immagine 7"/>
          <p:cNvPicPr>
            <a:picLocks noChangeAspect="1"/>
          </p:cNvPicPr>
          <p:nvPr/>
        </p:nvPicPr>
        <p:blipFill>
          <a:blip r:embed="rId2"/>
          <a:stretch>
            <a:fillRect/>
          </a:stretch>
        </p:blipFill>
        <p:spPr>
          <a:xfrm>
            <a:off x="10475300" y="5990551"/>
            <a:ext cx="1340569" cy="654512"/>
          </a:xfrm>
          <a:prstGeom prst="rect">
            <a:avLst/>
          </a:prstGeom>
          <a:ln w="12700">
            <a:miter lim="400000"/>
          </a:ln>
        </p:spPr>
      </p:pic>
      <p:pic>
        <p:nvPicPr>
          <p:cNvPr id="597" name="Immagine 9" descr="Immagine 9"/>
          <p:cNvPicPr>
            <a:picLocks noChangeAspect="1"/>
          </p:cNvPicPr>
          <p:nvPr/>
        </p:nvPicPr>
        <p:blipFill>
          <a:blip r:embed="rId3"/>
          <a:stretch>
            <a:fillRect/>
          </a:stretch>
        </p:blipFill>
        <p:spPr>
          <a:xfrm rot="19494976">
            <a:off x="10972003" y="-288944"/>
            <a:ext cx="1844751" cy="1003762"/>
          </a:xfrm>
          <a:prstGeom prst="rect">
            <a:avLst/>
          </a:prstGeom>
          <a:ln w="12700">
            <a:miter lim="400000"/>
          </a:ln>
        </p:spPr>
      </p:pic>
      <p:sp>
        <p:nvSpPr>
          <p:cNvPr id="59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tx">
  <p:cSld name="Titolo e contenuto">
    <p:spTree>
      <p:nvGrpSpPr>
        <p:cNvPr id="1" name=""/>
        <p:cNvGrpSpPr/>
        <p:nvPr/>
      </p:nvGrpSpPr>
      <p:grpSpPr>
        <a:xfrm>
          <a:off x="0" y="0"/>
          <a:ext cx="0" cy="0"/>
          <a:chOff x="0" y="0"/>
          <a:chExt cx="0" cy="0"/>
        </a:xfrm>
      </p:grpSpPr>
      <p:sp>
        <p:nvSpPr>
          <p:cNvPr id="605" name="Title Text"/>
          <p:cNvSpPr txBox="1">
            <a:spLocks noGrp="1"/>
          </p:cNvSpPr>
          <p:nvPr>
            <p:ph type="title"/>
          </p:nvPr>
        </p:nvSpPr>
        <p:spPr>
          <a:xfrm>
            <a:off x="838200" y="365125"/>
            <a:ext cx="10515600" cy="1325563"/>
          </a:xfrm>
          <a:prstGeom prst="rect">
            <a:avLst/>
          </a:prstGeom>
        </p:spPr>
        <p:txBody>
          <a:bodyPr/>
          <a:lstStyle/>
          <a:p>
            <a:r>
              <a:t>Title Text</a:t>
            </a:r>
          </a:p>
        </p:txBody>
      </p:sp>
      <p:sp>
        <p:nvSpPr>
          <p:cNvPr id="606" name="Body Level One…"/>
          <p:cNvSpPr txBox="1">
            <a:spLocks noGrp="1"/>
          </p:cNvSpPr>
          <p:nvPr>
            <p:ph type="body" idx="1"/>
          </p:nvPr>
        </p:nvSpPr>
        <p:spPr>
          <a:xfrm>
            <a:off x="838200" y="1825625"/>
            <a:ext cx="10515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07" name="Slide Number"/>
          <p:cNvSpPr txBox="1">
            <a:spLocks noGrp="1"/>
          </p:cNvSpPr>
          <p:nvPr>
            <p:ph type="sldNum" sz="quarter" idx="2"/>
          </p:nvPr>
        </p:nvSpPr>
        <p:spPr>
          <a:xfrm>
            <a:off x="11105594" y="6398438"/>
            <a:ext cx="248207" cy="280949"/>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tx">
  <p:cSld name="Intestazione sezione">
    <p:spTree>
      <p:nvGrpSpPr>
        <p:cNvPr id="1" name=""/>
        <p:cNvGrpSpPr/>
        <p:nvPr/>
      </p:nvGrpSpPr>
      <p:grpSpPr>
        <a:xfrm>
          <a:off x="0" y="0"/>
          <a:ext cx="0" cy="0"/>
          <a:chOff x="0" y="0"/>
          <a:chExt cx="0" cy="0"/>
        </a:xfrm>
      </p:grpSpPr>
      <p:sp>
        <p:nvSpPr>
          <p:cNvPr id="614" name="Title Text"/>
          <p:cNvSpPr txBox="1">
            <a:spLocks noGrp="1"/>
          </p:cNvSpPr>
          <p:nvPr>
            <p:ph type="title"/>
          </p:nvPr>
        </p:nvSpPr>
        <p:spPr>
          <a:xfrm>
            <a:off x="831850" y="1709738"/>
            <a:ext cx="10515600" cy="2852737"/>
          </a:xfrm>
          <a:prstGeom prst="rect">
            <a:avLst/>
          </a:prstGeom>
        </p:spPr>
        <p:txBody>
          <a:bodyPr anchor="b"/>
          <a:lstStyle>
            <a:lvl1pPr>
              <a:defRPr sz="6000"/>
            </a:lvl1pPr>
          </a:lstStyle>
          <a:p>
            <a:r>
              <a:t>Title Text</a:t>
            </a:r>
          </a:p>
        </p:txBody>
      </p:sp>
      <p:sp>
        <p:nvSpPr>
          <p:cNvPr id="615" name="Body Level One…"/>
          <p:cNvSpPr txBox="1">
            <a:spLocks noGrp="1"/>
          </p:cNvSpPr>
          <p:nvPr>
            <p:ph type="body" sz="quarter" idx="1"/>
          </p:nvPr>
        </p:nvSpPr>
        <p:spPr>
          <a:xfrm>
            <a:off x="831850" y="4589462"/>
            <a:ext cx="10515600" cy="1500188"/>
          </a:xfrm>
          <a:prstGeom prst="rect">
            <a:avLst/>
          </a:prstGeom>
        </p:spPr>
        <p:txBody>
          <a:bodyPr/>
          <a:lstStyle>
            <a:lvl1pPr marL="0" indent="0">
              <a:buSzTx/>
              <a:buFontTx/>
              <a:buNone/>
              <a:defRPr sz="2400">
                <a:solidFill>
                  <a:srgbClr val="888888"/>
                </a:solidFill>
              </a:defRPr>
            </a:lvl1pPr>
            <a:lvl2pPr marL="0" indent="457200">
              <a:buSzTx/>
              <a:buFontTx/>
              <a:buNone/>
              <a:defRPr sz="2400">
                <a:solidFill>
                  <a:srgbClr val="888888"/>
                </a:solidFill>
              </a:defRPr>
            </a:lvl2pPr>
            <a:lvl3pPr marL="0" indent="914400">
              <a:buSzTx/>
              <a:buFontTx/>
              <a:buNone/>
              <a:defRPr sz="2400">
                <a:solidFill>
                  <a:srgbClr val="888888"/>
                </a:solidFill>
              </a:defRPr>
            </a:lvl3pPr>
            <a:lvl4pPr marL="0" indent="1371600">
              <a:buSzTx/>
              <a:buFontTx/>
              <a:buNone/>
              <a:defRPr sz="2400">
                <a:solidFill>
                  <a:srgbClr val="888888"/>
                </a:solidFill>
              </a:defRPr>
            </a:lvl4pPr>
            <a:lvl5pPr marL="0" indent="1828800">
              <a:buSzTx/>
              <a:buFontTx/>
              <a:buNone/>
              <a:defRPr sz="24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616" name="Slide Number"/>
          <p:cNvSpPr txBox="1">
            <a:spLocks noGrp="1"/>
          </p:cNvSpPr>
          <p:nvPr>
            <p:ph type="sldNum" sz="quarter" idx="2"/>
          </p:nvPr>
        </p:nvSpPr>
        <p:spPr>
          <a:xfrm>
            <a:off x="11105594" y="6398438"/>
            <a:ext cx="248207" cy="280949"/>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x">
  <p:cSld name="Due contenuti">
    <p:spTree>
      <p:nvGrpSpPr>
        <p:cNvPr id="1" name=""/>
        <p:cNvGrpSpPr/>
        <p:nvPr/>
      </p:nvGrpSpPr>
      <p:grpSpPr>
        <a:xfrm>
          <a:off x="0" y="0"/>
          <a:ext cx="0" cy="0"/>
          <a:chOff x="0" y="0"/>
          <a:chExt cx="0" cy="0"/>
        </a:xfrm>
      </p:grpSpPr>
      <p:sp>
        <p:nvSpPr>
          <p:cNvPr id="623" name="Title Text"/>
          <p:cNvSpPr txBox="1">
            <a:spLocks noGrp="1"/>
          </p:cNvSpPr>
          <p:nvPr>
            <p:ph type="title"/>
          </p:nvPr>
        </p:nvSpPr>
        <p:spPr>
          <a:xfrm>
            <a:off x="838200" y="365125"/>
            <a:ext cx="10515600" cy="1325563"/>
          </a:xfrm>
          <a:prstGeom prst="rect">
            <a:avLst/>
          </a:prstGeom>
        </p:spPr>
        <p:txBody>
          <a:bodyPr/>
          <a:lstStyle/>
          <a:p>
            <a:r>
              <a:t>Title Text</a:t>
            </a:r>
          </a:p>
        </p:txBody>
      </p:sp>
      <p:sp>
        <p:nvSpPr>
          <p:cNvPr id="624" name="Body Level One…"/>
          <p:cNvSpPr txBox="1">
            <a:spLocks noGrp="1"/>
          </p:cNvSpPr>
          <p:nvPr>
            <p:ph type="body" sz="half" idx="1"/>
          </p:nvPr>
        </p:nvSpPr>
        <p:spPr>
          <a:xfrm>
            <a:off x="838200" y="1825625"/>
            <a:ext cx="5181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25" name="Slide Number"/>
          <p:cNvSpPr txBox="1">
            <a:spLocks noGrp="1"/>
          </p:cNvSpPr>
          <p:nvPr>
            <p:ph type="sldNum" sz="quarter" idx="2"/>
          </p:nvPr>
        </p:nvSpPr>
        <p:spPr>
          <a:xfrm>
            <a:off x="11105594" y="6398438"/>
            <a:ext cx="248207" cy="280949"/>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x">
  <p:cSld name="Confronto">
    <p:spTree>
      <p:nvGrpSpPr>
        <p:cNvPr id="1" name=""/>
        <p:cNvGrpSpPr/>
        <p:nvPr/>
      </p:nvGrpSpPr>
      <p:grpSpPr>
        <a:xfrm>
          <a:off x="0" y="0"/>
          <a:ext cx="0" cy="0"/>
          <a:chOff x="0" y="0"/>
          <a:chExt cx="0" cy="0"/>
        </a:xfrm>
      </p:grpSpPr>
      <p:sp>
        <p:nvSpPr>
          <p:cNvPr id="632" name="Title Text"/>
          <p:cNvSpPr txBox="1">
            <a:spLocks noGrp="1"/>
          </p:cNvSpPr>
          <p:nvPr>
            <p:ph type="title"/>
          </p:nvPr>
        </p:nvSpPr>
        <p:spPr>
          <a:xfrm>
            <a:off x="839787" y="365125"/>
            <a:ext cx="10515601" cy="1325563"/>
          </a:xfrm>
          <a:prstGeom prst="rect">
            <a:avLst/>
          </a:prstGeom>
        </p:spPr>
        <p:txBody>
          <a:bodyPr/>
          <a:lstStyle/>
          <a:p>
            <a:r>
              <a:t>Title Text</a:t>
            </a:r>
          </a:p>
        </p:txBody>
      </p:sp>
      <p:sp>
        <p:nvSpPr>
          <p:cNvPr id="633" name="Body Level One…"/>
          <p:cNvSpPr txBox="1">
            <a:spLocks noGrp="1"/>
          </p:cNvSpPr>
          <p:nvPr>
            <p:ph type="body" sz="quarter" idx="1"/>
          </p:nvPr>
        </p:nvSpPr>
        <p:spPr>
          <a:xfrm>
            <a:off x="839787" y="1681163"/>
            <a:ext cx="5157789" cy="823913"/>
          </a:xfrm>
          <a:prstGeom prst="rect">
            <a:avLst/>
          </a:prstGeom>
        </p:spPr>
        <p:txBody>
          <a:bodyPr anchor="b"/>
          <a:lstStyle>
            <a:lvl1pPr marL="0" indent="0">
              <a:buSzTx/>
              <a:buFontTx/>
              <a:buNone/>
              <a:defRPr sz="2400" b="1"/>
            </a:lvl1pPr>
            <a:lvl2pPr marL="0" indent="457200">
              <a:buSzTx/>
              <a:buFontTx/>
              <a:buNone/>
              <a:defRPr sz="2400" b="1"/>
            </a:lvl2pPr>
            <a:lvl3pPr marL="0" indent="914400">
              <a:buSzTx/>
              <a:buFontTx/>
              <a:buNone/>
              <a:defRPr sz="2400" b="1"/>
            </a:lvl3pPr>
            <a:lvl4pPr marL="0" indent="1371600">
              <a:buSzTx/>
              <a:buFontTx/>
              <a:buNone/>
              <a:defRPr sz="2400" b="1"/>
            </a:lvl4pPr>
            <a:lvl5pPr marL="0" indent="1828800">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634" name="Segnaposto testo 4"/>
          <p:cNvSpPr>
            <a:spLocks noGrp="1"/>
          </p:cNvSpPr>
          <p:nvPr>
            <p:ph type="body" sz="quarter" idx="21"/>
          </p:nvPr>
        </p:nvSpPr>
        <p:spPr>
          <a:xfrm>
            <a:off x="6172200" y="1681163"/>
            <a:ext cx="5183188" cy="823913"/>
          </a:xfrm>
          <a:prstGeom prst="rect">
            <a:avLst/>
          </a:prstGeom>
        </p:spPr>
        <p:txBody>
          <a:bodyPr anchor="b"/>
          <a:lstStyle/>
          <a:p>
            <a:pPr marL="0" indent="0">
              <a:buSzTx/>
              <a:buFontTx/>
              <a:buNone/>
              <a:defRPr sz="2400" b="1"/>
            </a:pPr>
            <a:endParaRPr/>
          </a:p>
        </p:txBody>
      </p:sp>
      <p:sp>
        <p:nvSpPr>
          <p:cNvPr id="635" name="Slide Number"/>
          <p:cNvSpPr txBox="1">
            <a:spLocks noGrp="1"/>
          </p:cNvSpPr>
          <p:nvPr>
            <p:ph type="sldNum" sz="quarter" idx="2"/>
          </p:nvPr>
        </p:nvSpPr>
        <p:spPr>
          <a:xfrm>
            <a:off x="11105594" y="6398438"/>
            <a:ext cx="248207" cy="280949"/>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x">
  <p:cSld name="Solo titolo">
    <p:spTree>
      <p:nvGrpSpPr>
        <p:cNvPr id="1" name=""/>
        <p:cNvGrpSpPr/>
        <p:nvPr/>
      </p:nvGrpSpPr>
      <p:grpSpPr>
        <a:xfrm>
          <a:off x="0" y="0"/>
          <a:ext cx="0" cy="0"/>
          <a:chOff x="0" y="0"/>
          <a:chExt cx="0" cy="0"/>
        </a:xfrm>
      </p:grpSpPr>
      <p:sp>
        <p:nvSpPr>
          <p:cNvPr id="642" name="Title Text"/>
          <p:cNvSpPr txBox="1">
            <a:spLocks noGrp="1"/>
          </p:cNvSpPr>
          <p:nvPr>
            <p:ph type="title"/>
          </p:nvPr>
        </p:nvSpPr>
        <p:spPr>
          <a:xfrm>
            <a:off x="838200" y="365125"/>
            <a:ext cx="10515600" cy="1325563"/>
          </a:xfrm>
          <a:prstGeom prst="rect">
            <a:avLst/>
          </a:prstGeom>
        </p:spPr>
        <p:txBody>
          <a:bodyPr/>
          <a:lstStyle/>
          <a:p>
            <a:r>
              <a:t>Title Text</a:t>
            </a:r>
          </a:p>
        </p:txBody>
      </p:sp>
      <p:sp>
        <p:nvSpPr>
          <p:cNvPr id="643" name="Slide Number"/>
          <p:cNvSpPr txBox="1">
            <a:spLocks noGrp="1"/>
          </p:cNvSpPr>
          <p:nvPr>
            <p:ph type="sldNum" sz="quarter" idx="2"/>
          </p:nvPr>
        </p:nvSpPr>
        <p:spPr>
          <a:xfrm>
            <a:off x="11105594" y="6398438"/>
            <a:ext cx="248207" cy="280949"/>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Titolo e contenuto">
    <p:spTree>
      <p:nvGrpSpPr>
        <p:cNvPr id="1" name=""/>
        <p:cNvGrpSpPr/>
        <p:nvPr/>
      </p:nvGrpSpPr>
      <p:grpSpPr>
        <a:xfrm>
          <a:off x="0" y="0"/>
          <a:ext cx="0" cy="0"/>
          <a:chOff x="0" y="0"/>
          <a:chExt cx="0" cy="0"/>
        </a:xfrm>
      </p:grpSpPr>
      <p:sp>
        <p:nvSpPr>
          <p:cNvPr id="67" name="Title Text"/>
          <p:cNvSpPr txBox="1">
            <a:spLocks noGrp="1"/>
          </p:cNvSpPr>
          <p:nvPr>
            <p:ph type="title"/>
          </p:nvPr>
        </p:nvSpPr>
        <p:spPr>
          <a:xfrm>
            <a:off x="838200" y="365125"/>
            <a:ext cx="10515600" cy="1325563"/>
          </a:xfrm>
          <a:prstGeom prst="rect">
            <a:avLst/>
          </a:prstGeom>
        </p:spPr>
        <p:txBody>
          <a:bodyPr/>
          <a:lstStyle/>
          <a:p>
            <a:r>
              <a:t>Title Text</a:t>
            </a:r>
          </a:p>
        </p:txBody>
      </p:sp>
      <p:sp>
        <p:nvSpPr>
          <p:cNvPr id="68" name="Body Level One…"/>
          <p:cNvSpPr txBox="1">
            <a:spLocks noGrp="1"/>
          </p:cNvSpPr>
          <p:nvPr>
            <p:ph type="body" idx="1"/>
          </p:nvPr>
        </p:nvSpPr>
        <p:spPr>
          <a:xfrm>
            <a:off x="838200" y="1825625"/>
            <a:ext cx="10515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9" name="Slide Number"/>
          <p:cNvSpPr txBox="1">
            <a:spLocks noGrp="1"/>
          </p:cNvSpPr>
          <p:nvPr>
            <p:ph type="sldNum" sz="quarter" idx="2"/>
          </p:nvPr>
        </p:nvSpPr>
        <p:spPr>
          <a:xfrm>
            <a:off x="11105594" y="6398438"/>
            <a:ext cx="248207" cy="280949"/>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x">
  <p:cSld name="Vuota">
    <p:spTree>
      <p:nvGrpSpPr>
        <p:cNvPr id="1" name=""/>
        <p:cNvGrpSpPr/>
        <p:nvPr/>
      </p:nvGrpSpPr>
      <p:grpSpPr>
        <a:xfrm>
          <a:off x="0" y="0"/>
          <a:ext cx="0" cy="0"/>
          <a:chOff x="0" y="0"/>
          <a:chExt cx="0" cy="0"/>
        </a:xfrm>
      </p:grpSpPr>
      <p:sp>
        <p:nvSpPr>
          <p:cNvPr id="650" name="Slide Number"/>
          <p:cNvSpPr txBox="1">
            <a:spLocks noGrp="1"/>
          </p:cNvSpPr>
          <p:nvPr>
            <p:ph type="sldNum" sz="quarter" idx="2"/>
          </p:nvPr>
        </p:nvSpPr>
        <p:spPr>
          <a:xfrm>
            <a:off x="11105594" y="6398438"/>
            <a:ext cx="248207" cy="280949"/>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x">
  <p:cSld name="Contenuto con didascalia">
    <p:spTree>
      <p:nvGrpSpPr>
        <p:cNvPr id="1" name=""/>
        <p:cNvGrpSpPr/>
        <p:nvPr/>
      </p:nvGrpSpPr>
      <p:grpSpPr>
        <a:xfrm>
          <a:off x="0" y="0"/>
          <a:ext cx="0" cy="0"/>
          <a:chOff x="0" y="0"/>
          <a:chExt cx="0" cy="0"/>
        </a:xfrm>
      </p:grpSpPr>
      <p:sp>
        <p:nvSpPr>
          <p:cNvPr id="657" name="Title Text"/>
          <p:cNvSpPr txBox="1">
            <a:spLocks noGrp="1"/>
          </p:cNvSpPr>
          <p:nvPr>
            <p:ph type="title"/>
          </p:nvPr>
        </p:nvSpPr>
        <p:spPr>
          <a:xfrm>
            <a:off x="839787" y="457200"/>
            <a:ext cx="3932239" cy="1600200"/>
          </a:xfrm>
          <a:prstGeom prst="rect">
            <a:avLst/>
          </a:prstGeom>
        </p:spPr>
        <p:txBody>
          <a:bodyPr anchor="b"/>
          <a:lstStyle>
            <a:lvl1pPr>
              <a:defRPr sz="3200"/>
            </a:lvl1pPr>
          </a:lstStyle>
          <a:p>
            <a:r>
              <a:t>Title Text</a:t>
            </a:r>
          </a:p>
        </p:txBody>
      </p:sp>
      <p:sp>
        <p:nvSpPr>
          <p:cNvPr id="658" name="Body Level One…"/>
          <p:cNvSpPr txBox="1">
            <a:spLocks noGrp="1"/>
          </p:cNvSpPr>
          <p:nvPr>
            <p:ph type="body" sz="half" idx="1"/>
          </p:nvPr>
        </p:nvSpPr>
        <p:spPr>
          <a:xfrm>
            <a:off x="5183187" y="987425"/>
            <a:ext cx="6172201" cy="4873625"/>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r>
              <a:t>Body Level One</a:t>
            </a:r>
          </a:p>
          <a:p>
            <a:pPr lvl="1"/>
            <a:r>
              <a:t>Body Level Two</a:t>
            </a:r>
          </a:p>
          <a:p>
            <a:pPr lvl="2"/>
            <a:r>
              <a:t>Body Level Three</a:t>
            </a:r>
          </a:p>
          <a:p>
            <a:pPr lvl="3"/>
            <a:r>
              <a:t>Body Level Four</a:t>
            </a:r>
          </a:p>
          <a:p>
            <a:pPr lvl="4"/>
            <a:r>
              <a:t>Body Level Five</a:t>
            </a:r>
          </a:p>
        </p:txBody>
      </p:sp>
      <p:sp>
        <p:nvSpPr>
          <p:cNvPr id="659" name="Segnaposto testo 3"/>
          <p:cNvSpPr>
            <a:spLocks noGrp="1"/>
          </p:cNvSpPr>
          <p:nvPr>
            <p:ph type="body" sz="quarter" idx="21"/>
          </p:nvPr>
        </p:nvSpPr>
        <p:spPr>
          <a:xfrm>
            <a:off x="839787" y="2057400"/>
            <a:ext cx="3932238" cy="3811588"/>
          </a:xfrm>
          <a:prstGeom prst="rect">
            <a:avLst/>
          </a:prstGeom>
        </p:spPr>
        <p:txBody>
          <a:bodyPr/>
          <a:lstStyle/>
          <a:p>
            <a:pPr marL="0" indent="0">
              <a:buSzTx/>
              <a:buFontTx/>
              <a:buNone/>
              <a:defRPr sz="1600"/>
            </a:pPr>
            <a:endParaRPr/>
          </a:p>
        </p:txBody>
      </p:sp>
      <p:sp>
        <p:nvSpPr>
          <p:cNvPr id="660" name="Slide Number"/>
          <p:cNvSpPr txBox="1">
            <a:spLocks noGrp="1"/>
          </p:cNvSpPr>
          <p:nvPr>
            <p:ph type="sldNum" sz="quarter" idx="2"/>
          </p:nvPr>
        </p:nvSpPr>
        <p:spPr>
          <a:xfrm>
            <a:off x="11105594" y="6398438"/>
            <a:ext cx="248207" cy="280949"/>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x">
  <p:cSld name="Immagine con didascalia">
    <p:spTree>
      <p:nvGrpSpPr>
        <p:cNvPr id="1" name=""/>
        <p:cNvGrpSpPr/>
        <p:nvPr/>
      </p:nvGrpSpPr>
      <p:grpSpPr>
        <a:xfrm>
          <a:off x="0" y="0"/>
          <a:ext cx="0" cy="0"/>
          <a:chOff x="0" y="0"/>
          <a:chExt cx="0" cy="0"/>
        </a:xfrm>
      </p:grpSpPr>
      <p:sp>
        <p:nvSpPr>
          <p:cNvPr id="667" name="Title Text"/>
          <p:cNvSpPr txBox="1">
            <a:spLocks noGrp="1"/>
          </p:cNvSpPr>
          <p:nvPr>
            <p:ph type="title"/>
          </p:nvPr>
        </p:nvSpPr>
        <p:spPr>
          <a:xfrm>
            <a:off x="839787" y="457200"/>
            <a:ext cx="3932239" cy="1600200"/>
          </a:xfrm>
          <a:prstGeom prst="rect">
            <a:avLst/>
          </a:prstGeom>
        </p:spPr>
        <p:txBody>
          <a:bodyPr anchor="b"/>
          <a:lstStyle>
            <a:lvl1pPr>
              <a:defRPr sz="3200"/>
            </a:lvl1pPr>
          </a:lstStyle>
          <a:p>
            <a:r>
              <a:t>Title Text</a:t>
            </a:r>
          </a:p>
        </p:txBody>
      </p:sp>
      <p:sp>
        <p:nvSpPr>
          <p:cNvPr id="668" name="Segnaposto immagine 2"/>
          <p:cNvSpPr>
            <a:spLocks noGrp="1"/>
          </p:cNvSpPr>
          <p:nvPr>
            <p:ph type="pic" sz="half" idx="21"/>
          </p:nvPr>
        </p:nvSpPr>
        <p:spPr>
          <a:xfrm>
            <a:off x="5183187" y="987425"/>
            <a:ext cx="6172201" cy="4873625"/>
          </a:xfrm>
          <a:prstGeom prst="rect">
            <a:avLst/>
          </a:prstGeom>
        </p:spPr>
        <p:txBody>
          <a:bodyPr lIns="91439" rIns="91439">
            <a:noAutofit/>
          </a:bodyPr>
          <a:lstStyle/>
          <a:p>
            <a:endParaRPr/>
          </a:p>
        </p:txBody>
      </p:sp>
      <p:sp>
        <p:nvSpPr>
          <p:cNvPr id="669" name="Body Level One…"/>
          <p:cNvSpPr txBox="1">
            <a:spLocks noGrp="1"/>
          </p:cNvSpPr>
          <p:nvPr>
            <p:ph type="body" sz="quarter" idx="1"/>
          </p:nvPr>
        </p:nvSpPr>
        <p:spPr>
          <a:xfrm>
            <a:off x="839787" y="2057400"/>
            <a:ext cx="3932239" cy="3811588"/>
          </a:xfrm>
          <a:prstGeom prst="rect">
            <a:avLst/>
          </a:prstGeom>
        </p:spPr>
        <p:txBody>
          <a:bodyPr/>
          <a:lstStyle>
            <a:lvl1pPr marL="0" indent="0">
              <a:buSzTx/>
              <a:buFontTx/>
              <a:buNone/>
              <a:defRPr sz="1600"/>
            </a:lvl1pPr>
            <a:lvl2pPr marL="0" indent="457200">
              <a:buSzTx/>
              <a:buFontTx/>
              <a:buNone/>
              <a:defRPr sz="1600"/>
            </a:lvl2pPr>
            <a:lvl3pPr marL="0" indent="914400">
              <a:buSzTx/>
              <a:buFontTx/>
              <a:buNone/>
              <a:defRPr sz="1600"/>
            </a:lvl3pPr>
            <a:lvl4pPr marL="0" indent="1371600">
              <a:buSzTx/>
              <a:buFontTx/>
              <a:buNone/>
              <a:defRPr sz="1600"/>
            </a:lvl4pPr>
            <a:lvl5pPr marL="0" indent="1828800">
              <a:buSzTx/>
              <a:buFontTx/>
              <a:buNone/>
              <a:defRPr sz="1600"/>
            </a:lvl5pPr>
          </a:lstStyle>
          <a:p>
            <a:r>
              <a:t>Body Level One</a:t>
            </a:r>
          </a:p>
          <a:p>
            <a:pPr lvl="1"/>
            <a:r>
              <a:t>Body Level Two</a:t>
            </a:r>
          </a:p>
          <a:p>
            <a:pPr lvl="2"/>
            <a:r>
              <a:t>Body Level Three</a:t>
            </a:r>
          </a:p>
          <a:p>
            <a:pPr lvl="3"/>
            <a:r>
              <a:t>Body Level Four</a:t>
            </a:r>
          </a:p>
          <a:p>
            <a:pPr lvl="4"/>
            <a:r>
              <a:t>Body Level Five</a:t>
            </a:r>
          </a:p>
        </p:txBody>
      </p:sp>
      <p:sp>
        <p:nvSpPr>
          <p:cNvPr id="670" name="Slide Number"/>
          <p:cNvSpPr txBox="1">
            <a:spLocks noGrp="1"/>
          </p:cNvSpPr>
          <p:nvPr>
            <p:ph type="sldNum" sz="quarter" idx="2"/>
          </p:nvPr>
        </p:nvSpPr>
        <p:spPr>
          <a:xfrm>
            <a:off x="11105594" y="6398438"/>
            <a:ext cx="248207" cy="280949"/>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x">
  <p:cSld name="Layout personalizzato">
    <p:spTree>
      <p:nvGrpSpPr>
        <p:cNvPr id="1" name=""/>
        <p:cNvGrpSpPr/>
        <p:nvPr/>
      </p:nvGrpSpPr>
      <p:grpSpPr>
        <a:xfrm>
          <a:off x="0" y="0"/>
          <a:ext cx="0" cy="0"/>
          <a:chOff x="0" y="0"/>
          <a:chExt cx="0" cy="0"/>
        </a:xfrm>
      </p:grpSpPr>
      <p:sp>
        <p:nvSpPr>
          <p:cNvPr id="677" name="Title Text"/>
          <p:cNvSpPr txBox="1">
            <a:spLocks noGrp="1"/>
          </p:cNvSpPr>
          <p:nvPr>
            <p:ph type="title"/>
          </p:nvPr>
        </p:nvSpPr>
        <p:spPr>
          <a:xfrm>
            <a:off x="609600" y="274639"/>
            <a:ext cx="10972800" cy="1143001"/>
          </a:xfrm>
          <a:prstGeom prst="rect">
            <a:avLst/>
          </a:prstGeom>
        </p:spPr>
        <p:txBody>
          <a:bodyPr/>
          <a:lstStyle/>
          <a:p>
            <a:r>
              <a:t>Title Text</a:t>
            </a:r>
          </a:p>
        </p:txBody>
      </p:sp>
      <p:pic>
        <p:nvPicPr>
          <p:cNvPr id="678" name="Immagine 4" descr="Immagine 4"/>
          <p:cNvPicPr>
            <a:picLocks noChangeAspect="1"/>
          </p:cNvPicPr>
          <p:nvPr/>
        </p:nvPicPr>
        <p:blipFill>
          <a:blip r:embed="rId2"/>
          <a:stretch>
            <a:fillRect/>
          </a:stretch>
        </p:blipFill>
        <p:spPr>
          <a:xfrm>
            <a:off x="0" y="0"/>
            <a:ext cx="12192000" cy="6858000"/>
          </a:xfrm>
          <a:prstGeom prst="rect">
            <a:avLst/>
          </a:prstGeom>
          <a:ln w="12700">
            <a:miter lim="400000"/>
          </a:ln>
        </p:spPr>
      </p:pic>
      <p:pic>
        <p:nvPicPr>
          <p:cNvPr id="679" name="Picture 6" descr="Picture 6"/>
          <p:cNvPicPr>
            <a:picLocks noChangeAspect="1"/>
          </p:cNvPicPr>
          <p:nvPr/>
        </p:nvPicPr>
        <p:blipFill>
          <a:blip r:embed="rId3"/>
          <a:stretch>
            <a:fillRect/>
          </a:stretch>
        </p:blipFill>
        <p:spPr>
          <a:xfrm>
            <a:off x="10885819" y="6320513"/>
            <a:ext cx="1170913" cy="350352"/>
          </a:xfrm>
          <a:prstGeom prst="rect">
            <a:avLst/>
          </a:prstGeom>
          <a:ln w="12700">
            <a:miter lim="400000"/>
          </a:ln>
        </p:spPr>
      </p:pic>
      <p:sp>
        <p:nvSpPr>
          <p:cNvPr id="68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687" name="Title Text"/>
          <p:cNvSpPr txBox="1">
            <a:spLocks noGrp="1"/>
          </p:cNvSpPr>
          <p:nvPr>
            <p:ph type="title"/>
          </p:nvPr>
        </p:nvSpPr>
        <p:spPr>
          <a:xfrm>
            <a:off x="1524000" y="1122362"/>
            <a:ext cx="9144000" cy="2387601"/>
          </a:xfrm>
          <a:prstGeom prst="rect">
            <a:avLst/>
          </a:prstGeom>
        </p:spPr>
        <p:txBody>
          <a:bodyPr anchor="b"/>
          <a:lstStyle>
            <a:lvl1pPr algn="ctr">
              <a:defRPr sz="6000"/>
            </a:lvl1pPr>
          </a:lstStyle>
          <a:p>
            <a:r>
              <a:t>Title Text</a:t>
            </a:r>
          </a:p>
        </p:txBody>
      </p:sp>
      <p:sp>
        <p:nvSpPr>
          <p:cNvPr id="688" name="Body Level One…"/>
          <p:cNvSpPr txBox="1">
            <a:spLocks noGrp="1"/>
          </p:cNvSpPr>
          <p:nvPr>
            <p:ph type="body" sz="quarter" idx="1"/>
          </p:nvPr>
        </p:nvSpPr>
        <p:spPr>
          <a:xfrm>
            <a:off x="1524000" y="3602037"/>
            <a:ext cx="9144000" cy="1655764"/>
          </a:xfrm>
          <a:prstGeom prst="rect">
            <a:avLst/>
          </a:prstGeom>
        </p:spPr>
        <p:txBody>
          <a:bodyPr/>
          <a:lstStyle>
            <a:lvl1pPr marL="0" indent="0" algn="ctr">
              <a:buSzTx/>
              <a:buFontTx/>
              <a:buNone/>
              <a:defRPr sz="2400"/>
            </a:lvl1pPr>
            <a:lvl2pPr marL="0" indent="457189" algn="ctr">
              <a:buSzTx/>
              <a:buFontTx/>
              <a:buNone/>
              <a:defRPr sz="2400"/>
            </a:lvl2pPr>
            <a:lvl3pPr marL="0" indent="914377" algn="ctr">
              <a:buSzTx/>
              <a:buFontTx/>
              <a:buNone/>
              <a:defRPr sz="2400"/>
            </a:lvl3pPr>
            <a:lvl4pPr marL="0" indent="1371565" algn="ctr">
              <a:buSzTx/>
              <a:buFontTx/>
              <a:buNone/>
              <a:defRPr sz="2400"/>
            </a:lvl4pPr>
            <a:lvl5pPr marL="0" indent="1828754" algn="ctr">
              <a:buSzTx/>
              <a:buFontTx/>
              <a:buNone/>
              <a:defRPr sz="2400"/>
            </a:lvl5pPr>
          </a:lstStyle>
          <a:p>
            <a:r>
              <a:t>Body Level One</a:t>
            </a:r>
          </a:p>
          <a:p>
            <a:pPr lvl="1"/>
            <a:r>
              <a:t>Body Level Two</a:t>
            </a:r>
          </a:p>
          <a:p>
            <a:pPr lvl="2"/>
            <a:r>
              <a:t>Body Level Three</a:t>
            </a:r>
          </a:p>
          <a:p>
            <a:pPr lvl="3"/>
            <a:r>
              <a:t>Body Level Four</a:t>
            </a:r>
          </a:p>
          <a:p>
            <a:pPr lvl="4"/>
            <a:r>
              <a:t>Body Level Five</a:t>
            </a:r>
          </a:p>
        </p:txBody>
      </p:sp>
      <p:sp>
        <p:nvSpPr>
          <p:cNvPr id="689" name="Slide Number"/>
          <p:cNvSpPr txBox="1">
            <a:spLocks noGrp="1"/>
          </p:cNvSpPr>
          <p:nvPr>
            <p:ph type="sldNum" sz="quarter" idx="2"/>
          </p:nvPr>
        </p:nvSpPr>
        <p:spPr>
          <a:xfrm>
            <a:off x="11105594" y="6398438"/>
            <a:ext cx="248207" cy="280949"/>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tx">
  <p:cSld name="2_Layout personalizzato">
    <p:spTree>
      <p:nvGrpSpPr>
        <p:cNvPr id="1" name=""/>
        <p:cNvGrpSpPr/>
        <p:nvPr/>
      </p:nvGrpSpPr>
      <p:grpSpPr>
        <a:xfrm>
          <a:off x="0" y="0"/>
          <a:ext cx="0" cy="0"/>
          <a:chOff x="0" y="0"/>
          <a:chExt cx="0" cy="0"/>
        </a:xfrm>
      </p:grpSpPr>
      <p:sp>
        <p:nvSpPr>
          <p:cNvPr id="696" name="Segnaposto immagine 4"/>
          <p:cNvSpPr>
            <a:spLocks noGrp="1"/>
          </p:cNvSpPr>
          <p:nvPr>
            <p:ph type="pic" idx="21"/>
          </p:nvPr>
        </p:nvSpPr>
        <p:spPr>
          <a:xfrm>
            <a:off x="0" y="0"/>
            <a:ext cx="12192000" cy="6858000"/>
          </a:xfrm>
          <a:prstGeom prst="rect">
            <a:avLst/>
          </a:prstGeom>
        </p:spPr>
        <p:txBody>
          <a:bodyPr lIns="91439" rIns="91439">
            <a:noAutofit/>
          </a:bodyPr>
          <a:lstStyle/>
          <a:p>
            <a:endParaRPr/>
          </a:p>
        </p:txBody>
      </p:sp>
      <p:sp>
        <p:nvSpPr>
          <p:cNvPr id="69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sp>
        <p:nvSpPr>
          <p:cNvPr id="704" name="Click to Edit title"/>
          <p:cNvSpPr txBox="1">
            <a:spLocks noGrp="1"/>
          </p:cNvSpPr>
          <p:nvPr>
            <p:ph type="title" hasCustomPrompt="1"/>
          </p:nvPr>
        </p:nvSpPr>
        <p:spPr>
          <a:xfrm>
            <a:off x="4151086" y="348343"/>
            <a:ext cx="5399316" cy="711201"/>
          </a:xfrm>
          <a:prstGeom prst="rect">
            <a:avLst/>
          </a:prstGeom>
        </p:spPr>
        <p:txBody>
          <a:bodyPr anchor="b"/>
          <a:lstStyle>
            <a:lvl1pPr algn="ctr">
              <a:defRPr sz="3200">
                <a:latin typeface="Crimson Roman"/>
                <a:ea typeface="Crimson Roman"/>
                <a:cs typeface="Crimson Roman"/>
                <a:sym typeface="Crimson Roman"/>
              </a:defRPr>
            </a:lvl1pPr>
          </a:lstStyle>
          <a:p>
            <a:r>
              <a:t>Click to Edit title</a:t>
            </a:r>
          </a:p>
        </p:txBody>
      </p:sp>
      <p:sp>
        <p:nvSpPr>
          <p:cNvPr id="705" name="Body Level One…"/>
          <p:cNvSpPr txBox="1">
            <a:spLocks noGrp="1"/>
          </p:cNvSpPr>
          <p:nvPr>
            <p:ph type="body" idx="1"/>
          </p:nvPr>
        </p:nvSpPr>
        <p:spPr>
          <a:xfrm>
            <a:off x="928688" y="1582057"/>
            <a:ext cx="9521826" cy="4934632"/>
          </a:xfrm>
          <a:prstGeom prst="rect">
            <a:avLst/>
          </a:prstGeom>
        </p:spPr>
        <p:txBody>
          <a:bodyPr/>
          <a:lstStyle>
            <a:lvl1pPr>
              <a:defRPr>
                <a:latin typeface="Crimson Roman"/>
                <a:ea typeface="Crimson Roman"/>
                <a:cs typeface="Crimson Roman"/>
                <a:sym typeface="Crimson Roman"/>
              </a:defRPr>
            </a:lvl1pPr>
            <a:lvl2pPr>
              <a:defRPr>
                <a:latin typeface="Crimson Roman"/>
                <a:ea typeface="Crimson Roman"/>
                <a:cs typeface="Crimson Roman"/>
                <a:sym typeface="Crimson Roman"/>
              </a:defRPr>
            </a:lvl2pPr>
            <a:lvl3pPr>
              <a:defRPr>
                <a:latin typeface="Crimson Roman"/>
                <a:ea typeface="Crimson Roman"/>
                <a:cs typeface="Crimson Roman"/>
                <a:sym typeface="Crimson Roman"/>
              </a:defRPr>
            </a:lvl3pPr>
            <a:lvl4pPr>
              <a:defRPr>
                <a:latin typeface="Crimson Roman"/>
                <a:ea typeface="Crimson Roman"/>
                <a:cs typeface="Crimson Roman"/>
                <a:sym typeface="Crimson Roman"/>
              </a:defRPr>
            </a:lvl4pPr>
            <a:lvl5pPr>
              <a:defRPr>
                <a:latin typeface="Crimson Roman"/>
                <a:ea typeface="Crimson Roman"/>
                <a:cs typeface="Crimson Roman"/>
                <a:sym typeface="Crimson Roman"/>
              </a:defRPr>
            </a:lvl5pPr>
          </a:lstStyle>
          <a:p>
            <a:r>
              <a:t>Body Level One</a:t>
            </a:r>
          </a:p>
          <a:p>
            <a:pPr lvl="1"/>
            <a:r>
              <a:t>Body Level Two</a:t>
            </a:r>
          </a:p>
          <a:p>
            <a:pPr lvl="2"/>
            <a:r>
              <a:t>Body Level Three</a:t>
            </a:r>
          </a:p>
          <a:p>
            <a:pPr lvl="3"/>
            <a:r>
              <a:t>Body Level Four</a:t>
            </a:r>
          </a:p>
          <a:p>
            <a:pPr lvl="4"/>
            <a:r>
              <a:t>Body Level Five</a:t>
            </a:r>
          </a:p>
        </p:txBody>
      </p:sp>
      <p:sp>
        <p:nvSpPr>
          <p:cNvPr id="70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713" name="Picture 3" descr="Picture 3"/>
          <p:cNvPicPr>
            <a:picLocks noChangeAspect="1"/>
          </p:cNvPicPr>
          <p:nvPr/>
        </p:nvPicPr>
        <p:blipFill>
          <a:blip r:embed="rId2"/>
          <a:stretch>
            <a:fillRect/>
          </a:stretch>
        </p:blipFill>
        <p:spPr>
          <a:xfrm>
            <a:off x="10979694" y="6286468"/>
            <a:ext cx="1021477" cy="411552"/>
          </a:xfrm>
          <a:prstGeom prst="rect">
            <a:avLst/>
          </a:prstGeom>
          <a:ln w="12700">
            <a:miter lim="400000"/>
          </a:ln>
        </p:spPr>
      </p:pic>
      <p:sp>
        <p:nvSpPr>
          <p:cNvPr id="71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x">
  <p:cSld name="Slide principale">
    <p:spTree>
      <p:nvGrpSpPr>
        <p:cNvPr id="1" name=""/>
        <p:cNvGrpSpPr/>
        <p:nvPr/>
      </p:nvGrpSpPr>
      <p:grpSpPr>
        <a:xfrm>
          <a:off x="0" y="0"/>
          <a:ext cx="0" cy="0"/>
          <a:chOff x="0" y="0"/>
          <a:chExt cx="0" cy="0"/>
        </a:xfrm>
      </p:grpSpPr>
      <p:sp>
        <p:nvSpPr>
          <p:cNvPr id="72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x">
  <p:cSld name="1_Two Content">
    <p:spTree>
      <p:nvGrpSpPr>
        <p:cNvPr id="1" name=""/>
        <p:cNvGrpSpPr/>
        <p:nvPr/>
      </p:nvGrpSpPr>
      <p:grpSpPr>
        <a:xfrm>
          <a:off x="0" y="0"/>
          <a:ext cx="0" cy="0"/>
          <a:chOff x="0" y="0"/>
          <a:chExt cx="0" cy="0"/>
        </a:xfrm>
      </p:grpSpPr>
      <p:sp>
        <p:nvSpPr>
          <p:cNvPr id="72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Intestazione sezione">
    <p:spTree>
      <p:nvGrpSpPr>
        <p:cNvPr id="1" name=""/>
        <p:cNvGrpSpPr/>
        <p:nvPr/>
      </p:nvGrpSpPr>
      <p:grpSpPr>
        <a:xfrm>
          <a:off x="0" y="0"/>
          <a:ext cx="0" cy="0"/>
          <a:chOff x="0" y="0"/>
          <a:chExt cx="0" cy="0"/>
        </a:xfrm>
      </p:grpSpPr>
      <p:sp>
        <p:nvSpPr>
          <p:cNvPr id="76" name="Title Text"/>
          <p:cNvSpPr txBox="1">
            <a:spLocks noGrp="1"/>
          </p:cNvSpPr>
          <p:nvPr>
            <p:ph type="title"/>
          </p:nvPr>
        </p:nvSpPr>
        <p:spPr>
          <a:xfrm>
            <a:off x="831850" y="1709738"/>
            <a:ext cx="10515600" cy="2852737"/>
          </a:xfrm>
          <a:prstGeom prst="rect">
            <a:avLst/>
          </a:prstGeom>
        </p:spPr>
        <p:txBody>
          <a:bodyPr anchor="b"/>
          <a:lstStyle>
            <a:lvl1pPr>
              <a:defRPr sz="6000"/>
            </a:lvl1pPr>
          </a:lstStyle>
          <a:p>
            <a:r>
              <a:t>Title Text</a:t>
            </a:r>
          </a:p>
        </p:txBody>
      </p:sp>
      <p:sp>
        <p:nvSpPr>
          <p:cNvPr id="77" name="Body Level One…"/>
          <p:cNvSpPr txBox="1">
            <a:spLocks noGrp="1"/>
          </p:cNvSpPr>
          <p:nvPr>
            <p:ph type="body" sz="quarter" idx="1"/>
          </p:nvPr>
        </p:nvSpPr>
        <p:spPr>
          <a:xfrm>
            <a:off x="831850" y="4589462"/>
            <a:ext cx="10515600" cy="1500188"/>
          </a:xfrm>
          <a:prstGeom prst="rect">
            <a:avLst/>
          </a:prstGeom>
        </p:spPr>
        <p:txBody>
          <a:bodyPr/>
          <a:lstStyle>
            <a:lvl1pPr marL="0" indent="0">
              <a:buSzTx/>
              <a:buFontTx/>
              <a:buNone/>
              <a:defRPr sz="2400">
                <a:solidFill>
                  <a:srgbClr val="888888"/>
                </a:solidFill>
              </a:defRPr>
            </a:lvl1pPr>
            <a:lvl2pPr marL="0" indent="457200">
              <a:buSzTx/>
              <a:buFontTx/>
              <a:buNone/>
              <a:defRPr sz="2400">
                <a:solidFill>
                  <a:srgbClr val="888888"/>
                </a:solidFill>
              </a:defRPr>
            </a:lvl2pPr>
            <a:lvl3pPr marL="0" indent="914400">
              <a:buSzTx/>
              <a:buFontTx/>
              <a:buNone/>
              <a:defRPr sz="2400">
                <a:solidFill>
                  <a:srgbClr val="888888"/>
                </a:solidFill>
              </a:defRPr>
            </a:lvl3pPr>
            <a:lvl4pPr marL="0" indent="1371600">
              <a:buSzTx/>
              <a:buFontTx/>
              <a:buNone/>
              <a:defRPr sz="2400">
                <a:solidFill>
                  <a:srgbClr val="888888"/>
                </a:solidFill>
              </a:defRPr>
            </a:lvl4pPr>
            <a:lvl5pPr marL="0" indent="1828800">
              <a:buSzTx/>
              <a:buFontTx/>
              <a:buNone/>
              <a:defRPr sz="24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78" name="Slide Number"/>
          <p:cNvSpPr txBox="1">
            <a:spLocks noGrp="1"/>
          </p:cNvSpPr>
          <p:nvPr>
            <p:ph type="sldNum" sz="quarter" idx="2"/>
          </p:nvPr>
        </p:nvSpPr>
        <p:spPr>
          <a:xfrm>
            <a:off x="11105594" y="6398438"/>
            <a:ext cx="248207" cy="280949"/>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Due contenuti">
    <p:spTree>
      <p:nvGrpSpPr>
        <p:cNvPr id="1" name=""/>
        <p:cNvGrpSpPr/>
        <p:nvPr/>
      </p:nvGrpSpPr>
      <p:grpSpPr>
        <a:xfrm>
          <a:off x="0" y="0"/>
          <a:ext cx="0" cy="0"/>
          <a:chOff x="0" y="0"/>
          <a:chExt cx="0" cy="0"/>
        </a:xfrm>
      </p:grpSpPr>
      <p:sp>
        <p:nvSpPr>
          <p:cNvPr id="85" name="Title Text"/>
          <p:cNvSpPr txBox="1">
            <a:spLocks noGrp="1"/>
          </p:cNvSpPr>
          <p:nvPr>
            <p:ph type="title"/>
          </p:nvPr>
        </p:nvSpPr>
        <p:spPr>
          <a:xfrm>
            <a:off x="838200" y="365125"/>
            <a:ext cx="10515600" cy="1325563"/>
          </a:xfrm>
          <a:prstGeom prst="rect">
            <a:avLst/>
          </a:prstGeom>
        </p:spPr>
        <p:txBody>
          <a:bodyPr/>
          <a:lstStyle/>
          <a:p>
            <a:r>
              <a:t>Title Text</a:t>
            </a:r>
          </a:p>
        </p:txBody>
      </p:sp>
      <p:sp>
        <p:nvSpPr>
          <p:cNvPr id="86" name="Body Level One…"/>
          <p:cNvSpPr txBox="1">
            <a:spLocks noGrp="1"/>
          </p:cNvSpPr>
          <p:nvPr>
            <p:ph type="body" sz="half" idx="1"/>
          </p:nvPr>
        </p:nvSpPr>
        <p:spPr>
          <a:xfrm>
            <a:off x="838200" y="1825625"/>
            <a:ext cx="5181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7" name="Slide Number"/>
          <p:cNvSpPr txBox="1">
            <a:spLocks noGrp="1"/>
          </p:cNvSpPr>
          <p:nvPr>
            <p:ph type="sldNum" sz="quarter" idx="2"/>
          </p:nvPr>
        </p:nvSpPr>
        <p:spPr>
          <a:xfrm>
            <a:off x="11105594" y="6398438"/>
            <a:ext cx="248207" cy="280949"/>
          </a:xfrm>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image" Target="../media/image2.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theme" Target="../theme/theme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magine 7" descr="Immagine 7"/>
          <p:cNvPicPr>
            <a:picLocks noChangeAspect="1"/>
          </p:cNvPicPr>
          <p:nvPr/>
        </p:nvPicPr>
        <p:blipFill>
          <a:blip r:embed="rId81"/>
          <a:stretch>
            <a:fillRect/>
          </a:stretch>
        </p:blipFill>
        <p:spPr>
          <a:xfrm>
            <a:off x="10475300" y="5990549"/>
            <a:ext cx="1340569" cy="654515"/>
          </a:xfrm>
          <a:prstGeom prst="rect">
            <a:avLst/>
          </a:prstGeom>
          <a:ln w="12700">
            <a:miter lim="400000"/>
          </a:ln>
        </p:spPr>
      </p:pic>
      <p:pic>
        <p:nvPicPr>
          <p:cNvPr id="3" name="Immagine 9" descr="Immagine 9"/>
          <p:cNvPicPr>
            <a:picLocks noChangeAspect="1"/>
          </p:cNvPicPr>
          <p:nvPr/>
        </p:nvPicPr>
        <p:blipFill>
          <a:blip r:embed="rId82"/>
          <a:stretch>
            <a:fillRect/>
          </a:stretch>
        </p:blipFill>
        <p:spPr>
          <a:xfrm rot="834208">
            <a:off x="-396501" y="6028502"/>
            <a:ext cx="1687034" cy="912512"/>
          </a:xfrm>
          <a:prstGeom prst="rect">
            <a:avLst/>
          </a:prstGeom>
          <a:ln w="12700">
            <a:miter lim="400000"/>
          </a:ln>
        </p:spPr>
      </p:pic>
      <p:sp>
        <p:nvSpPr>
          <p:cNvPr id="4"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5"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6" name="Slide Number"/>
          <p:cNvSpPr txBox="1">
            <a:spLocks noGrp="1"/>
          </p:cNvSpPr>
          <p:nvPr>
            <p:ph type="sldNum" sz="quarter" idx="2"/>
          </p:nvPr>
        </p:nvSpPr>
        <p:spPr>
          <a:xfrm>
            <a:off x="5892800" y="6172200"/>
            <a:ext cx="2844800" cy="368301"/>
          </a:xfrm>
          <a:prstGeom prst="rect">
            <a:avLst/>
          </a:prstGeom>
          <a:ln w="12700">
            <a:miter lim="400000"/>
          </a:ln>
        </p:spPr>
        <p:txBody>
          <a:bodyPr wrap="none" lIns="45719" rIns="45719" anchor="ctr">
            <a:spAutoFit/>
          </a:bodyPr>
          <a:lstStyle>
            <a:lvl1pPr algn="r">
              <a:defRPr sz="1200">
                <a:solidFill>
                  <a:srgbClr val="888888"/>
                </a:solidFill>
                <a:latin typeface="Crimson Text"/>
                <a:ea typeface="Crimson Text"/>
                <a:cs typeface="Crimson Text"/>
                <a:sym typeface="Crimson Text Roman"/>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 id="2147483703" r:id="rId55"/>
    <p:sldLayoutId id="2147483704" r:id="rId56"/>
    <p:sldLayoutId id="2147483705" r:id="rId57"/>
    <p:sldLayoutId id="2147483706" r:id="rId58"/>
    <p:sldLayoutId id="2147483707" r:id="rId59"/>
    <p:sldLayoutId id="2147483708" r:id="rId60"/>
    <p:sldLayoutId id="2147483709" r:id="rId61"/>
    <p:sldLayoutId id="2147483710" r:id="rId62"/>
    <p:sldLayoutId id="2147483711" r:id="rId63"/>
    <p:sldLayoutId id="2147483712" r:id="rId64"/>
    <p:sldLayoutId id="2147483713" r:id="rId65"/>
    <p:sldLayoutId id="2147483714" r:id="rId66"/>
    <p:sldLayoutId id="2147483715" r:id="rId67"/>
    <p:sldLayoutId id="2147483716" r:id="rId68"/>
    <p:sldLayoutId id="2147483717" r:id="rId69"/>
    <p:sldLayoutId id="2147483718" r:id="rId70"/>
    <p:sldLayoutId id="2147483719" r:id="rId71"/>
    <p:sldLayoutId id="2147483720" r:id="rId72"/>
    <p:sldLayoutId id="2147483721" r:id="rId73"/>
    <p:sldLayoutId id="2147483722" r:id="rId74"/>
    <p:sldLayoutId id="2147483723" r:id="rId75"/>
    <p:sldLayoutId id="2147483724" r:id="rId76"/>
    <p:sldLayoutId id="2147483725" r:id="rId77"/>
    <p:sldLayoutId id="2147483726" r:id="rId78"/>
    <p:sldLayoutId id="2147483727" r:id="rId79"/>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rimson Text"/>
          <a:ea typeface="Crimson Text"/>
          <a:cs typeface="Crimson Text"/>
          <a:sym typeface="Crimson Text Roman"/>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rimson Text"/>
          <a:ea typeface="Crimson Text"/>
          <a:cs typeface="Crimson Text"/>
          <a:sym typeface="Crimson Text Roman"/>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rimson Text"/>
          <a:ea typeface="Crimson Text"/>
          <a:cs typeface="Crimson Text"/>
          <a:sym typeface="Crimson Text Roman"/>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rimson Text"/>
          <a:ea typeface="Crimson Text"/>
          <a:cs typeface="Crimson Text"/>
          <a:sym typeface="Crimson Text Roman"/>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rimson Text"/>
          <a:ea typeface="Crimson Text"/>
          <a:cs typeface="Crimson Text"/>
          <a:sym typeface="Crimson Text Roman"/>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rimson Text"/>
          <a:ea typeface="Crimson Text"/>
          <a:cs typeface="Crimson Text"/>
          <a:sym typeface="Crimson Text Roman"/>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rimson Text"/>
          <a:ea typeface="Crimson Text"/>
          <a:cs typeface="Crimson Text"/>
          <a:sym typeface="Crimson Text Roman"/>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rimson Text"/>
          <a:ea typeface="Crimson Text"/>
          <a:cs typeface="Crimson Text"/>
          <a:sym typeface="Crimson Text Roman"/>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rimson Text"/>
          <a:ea typeface="Crimson Text"/>
          <a:cs typeface="Crimson Text"/>
          <a:sym typeface="Crimson Text Roman"/>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Crimson Text"/>
          <a:ea typeface="Crimson Text"/>
          <a:cs typeface="Crimson Text"/>
          <a:sym typeface="Crimson Text Roman"/>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Crimson Text"/>
          <a:ea typeface="Crimson Text"/>
          <a:cs typeface="Crimson Text"/>
          <a:sym typeface="Crimson Text Roman"/>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Crimson Text"/>
          <a:ea typeface="Crimson Text"/>
          <a:cs typeface="Crimson Text"/>
          <a:sym typeface="Crimson Text Roman"/>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Crimson Text"/>
          <a:ea typeface="Crimson Text"/>
          <a:cs typeface="Crimson Text"/>
          <a:sym typeface="Crimson Text Roman"/>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Crimson Text"/>
          <a:ea typeface="Crimson Text"/>
          <a:cs typeface="Crimson Text"/>
          <a:sym typeface="Crimson Text Roman"/>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Crimson Text"/>
          <a:ea typeface="Crimson Text"/>
          <a:cs typeface="Crimson Text"/>
          <a:sym typeface="Crimson Text Roman"/>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Crimson Text"/>
          <a:ea typeface="Crimson Text"/>
          <a:cs typeface="Crimson Text"/>
          <a:sym typeface="Crimson Text Roman"/>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Crimson Text"/>
          <a:ea typeface="Crimson Text"/>
          <a:cs typeface="Crimson Text"/>
          <a:sym typeface="Crimson Text Roman"/>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Crimson Text"/>
          <a:ea typeface="Crimson Text"/>
          <a:cs typeface="Crimson Text"/>
          <a:sym typeface="Crimson Text Roman"/>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rimson Text Roman"/>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rimson Text Roman"/>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rimson Text Roman"/>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rimson Text Roman"/>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rimson Text Roman"/>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rimson Text Roman"/>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rimson Text Roman"/>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rimson Text Roman"/>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rimson Text Roman"/>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37.png"/><Relationship Id="rId1" Type="http://schemas.openxmlformats.org/officeDocument/2006/relationships/slideLayout" Target="../slideLayouts/slideLayout12.xml"/><Relationship Id="rId4" Type="http://schemas.openxmlformats.org/officeDocument/2006/relationships/image" Target="../media/image31.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3.png"/><Relationship Id="rId1" Type="http://schemas.openxmlformats.org/officeDocument/2006/relationships/slideLayout" Target="../slideLayouts/slideLayout12.xml"/><Relationship Id="rId6" Type="http://schemas.microsoft.com/office/2007/relationships/hdphoto" Target="../media/hdphoto3.wdp"/><Relationship Id="rId5" Type="http://schemas.openxmlformats.org/officeDocument/2006/relationships/image" Target="../media/image34.pn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26DB1BF-CB05-7E0E-006F-81FDDFA1D0C2}"/>
              </a:ext>
            </a:extLst>
          </p:cNvPr>
          <p:cNvSpPr/>
          <p:nvPr/>
        </p:nvSpPr>
        <p:spPr>
          <a:xfrm>
            <a:off x="203549" y="285750"/>
            <a:ext cx="11799465" cy="6320790"/>
          </a:xfrm>
          <a:prstGeom prst="rect">
            <a:avLst/>
          </a:prstGeom>
          <a:gradFill>
            <a:gsLst>
              <a:gs pos="0">
                <a:schemeClr val="accent5">
                  <a:lumMod val="40000"/>
                  <a:lumOff val="60000"/>
                </a:schemeClr>
              </a:gs>
              <a:gs pos="51000">
                <a:schemeClr val="accent1">
                  <a:lumMod val="61459"/>
                  <a:lumOff val="38541"/>
                </a:schemeClr>
              </a:gs>
              <a:gs pos="100000">
                <a:schemeClr val="accent1">
                  <a:lumMod val="45000"/>
                  <a:lumOff val="55000"/>
                </a:schemeClr>
              </a:gs>
              <a:gs pos="100000">
                <a:schemeClr val="accent1">
                  <a:lumMod val="30000"/>
                  <a:lumOff val="70000"/>
                </a:schemeClr>
              </a:gs>
            </a:gsLst>
            <a:lin ang="5400000" scaled="1"/>
          </a:gra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LT" sz="1800" b="0" i="0" u="none" strike="noStrike" cap="none" spc="0" normalizeH="0" baseline="0">
              <a:ln>
                <a:noFill/>
              </a:ln>
              <a:solidFill>
                <a:srgbClr val="000000"/>
              </a:solidFill>
              <a:effectLst/>
              <a:uFillTx/>
              <a:latin typeface="+mj-lt"/>
              <a:ea typeface="+mj-ea"/>
              <a:cs typeface="+mj-cs"/>
              <a:sym typeface="Calibri"/>
            </a:endParaRPr>
          </a:p>
        </p:txBody>
      </p:sp>
      <p:sp>
        <p:nvSpPr>
          <p:cNvPr id="738" name="CasellaDiTesto 10"/>
          <p:cNvSpPr txBox="1"/>
          <p:nvPr/>
        </p:nvSpPr>
        <p:spPr>
          <a:xfrm>
            <a:off x="4200581" y="3805261"/>
            <a:ext cx="3966150" cy="32624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spAutoFit/>
          </a:bodyPr>
          <a:lstStyle>
            <a:lvl1pPr algn="ctr">
              <a:lnSpc>
                <a:spcPct val="90000"/>
              </a:lnSpc>
              <a:defRPr>
                <a:latin typeface="Arial Black"/>
                <a:ea typeface="Arial Black"/>
                <a:cs typeface="Arial Black"/>
                <a:sym typeface="Arial Black"/>
              </a:defRPr>
            </a:lvl1pPr>
          </a:lstStyle>
          <a:p>
            <a:r>
              <a:rPr dirty="0" err="1">
                <a:solidFill>
                  <a:schemeClr val="bg1"/>
                </a:solidFill>
              </a:rPr>
              <a:t>Stresas</a:t>
            </a:r>
            <a:r>
              <a:rPr dirty="0">
                <a:solidFill>
                  <a:schemeClr val="bg1"/>
                </a:solidFill>
              </a:rPr>
              <a:t> </a:t>
            </a:r>
            <a:r>
              <a:rPr dirty="0" err="1">
                <a:solidFill>
                  <a:schemeClr val="bg1"/>
                </a:solidFill>
              </a:rPr>
              <a:t>ir</a:t>
            </a:r>
            <a:r>
              <a:rPr dirty="0">
                <a:solidFill>
                  <a:schemeClr val="bg1"/>
                </a:solidFill>
              </a:rPr>
              <a:t> jo </a:t>
            </a:r>
            <a:r>
              <a:rPr dirty="0" err="1">
                <a:solidFill>
                  <a:schemeClr val="bg1"/>
                </a:solidFill>
              </a:rPr>
              <a:t>įveika</a:t>
            </a:r>
            <a:endParaRPr dirty="0">
              <a:solidFill>
                <a:schemeClr val="bg1"/>
              </a:solidFill>
            </a:endParaRPr>
          </a:p>
        </p:txBody>
      </p:sp>
      <p:sp>
        <p:nvSpPr>
          <p:cNvPr id="739" name="8 klasė"/>
          <p:cNvSpPr txBox="1"/>
          <p:nvPr/>
        </p:nvSpPr>
        <p:spPr>
          <a:xfrm>
            <a:off x="5648350" y="6067505"/>
            <a:ext cx="909862" cy="3831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lnSpc>
                <a:spcPct val="90000"/>
              </a:lnSpc>
              <a:defRPr sz="2100">
                <a:solidFill>
                  <a:schemeClr val="accent1">
                    <a:satOff val="-3547"/>
                    <a:lumOff val="-10352"/>
                  </a:schemeClr>
                </a:solidFill>
                <a:latin typeface="Helvetica Neue Light"/>
                <a:ea typeface="Helvetica Neue Light"/>
                <a:cs typeface="Helvetica Neue Light"/>
                <a:sym typeface="Helvetica Neue Light"/>
              </a:defRPr>
            </a:lvl1pPr>
          </a:lstStyle>
          <a:p>
            <a:pPr>
              <a:spcBef>
                <a:spcPts val="0"/>
              </a:spcBef>
            </a:pPr>
            <a:r>
              <a:rPr lang="lt-LT" dirty="0">
                <a:solidFill>
                  <a:schemeClr val="bg1"/>
                </a:solidFill>
              </a:rPr>
              <a:t>9 klasė</a:t>
            </a:r>
          </a:p>
        </p:txBody>
      </p:sp>
      <p:sp>
        <p:nvSpPr>
          <p:cNvPr id="740" name="TextBox 1"/>
          <p:cNvSpPr txBox="1"/>
          <p:nvPr/>
        </p:nvSpPr>
        <p:spPr>
          <a:xfrm>
            <a:off x="4861628" y="2760081"/>
            <a:ext cx="2892095" cy="7848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4500">
                <a:latin typeface="Helvetica Neue Thin"/>
                <a:ea typeface="Helvetica Neue Thin"/>
                <a:cs typeface="Helvetica Neue Thin"/>
                <a:sym typeface="Helvetica Neue Thin"/>
              </a:defRPr>
            </a:lvl1pPr>
          </a:lstStyle>
          <a:p>
            <a:r>
              <a:rPr dirty="0">
                <a:solidFill>
                  <a:schemeClr val="bg1"/>
                </a:solidFill>
              </a:rPr>
              <a:t>STRESAS</a:t>
            </a:r>
          </a:p>
        </p:txBody>
      </p:sp>
      <p:pic>
        <p:nvPicPr>
          <p:cNvPr id="5" name="Picture 4">
            <a:extLst>
              <a:ext uri="{FF2B5EF4-FFF2-40B4-BE49-F238E27FC236}">
                <a16:creationId xmlns:a16="http://schemas.microsoft.com/office/drawing/2014/main" id="{F264B712-4474-6D18-709E-6DAE0E0E9AFA}"/>
              </a:ext>
            </a:extLst>
          </p:cNvPr>
          <p:cNvPicPr>
            <a:picLocks noChangeAspect="1"/>
          </p:cNvPicPr>
          <p:nvPr/>
        </p:nvPicPr>
        <p:blipFill>
          <a:blip r:embed="rId2"/>
          <a:stretch>
            <a:fillRect/>
          </a:stretch>
        </p:blipFill>
        <p:spPr>
          <a:xfrm>
            <a:off x="8579738" y="25400"/>
            <a:ext cx="6869411" cy="6858000"/>
          </a:xfrm>
          <a:prstGeom prst="rect">
            <a:avLst/>
          </a:prstGeom>
        </p:spPr>
      </p:pic>
      <p:pic>
        <p:nvPicPr>
          <p:cNvPr id="6" name="Picture 5">
            <a:extLst>
              <a:ext uri="{FF2B5EF4-FFF2-40B4-BE49-F238E27FC236}">
                <a16:creationId xmlns:a16="http://schemas.microsoft.com/office/drawing/2014/main" id="{B167BE55-031E-986D-7F2F-04341C15022C}"/>
              </a:ext>
            </a:extLst>
          </p:cNvPr>
          <p:cNvPicPr>
            <a:picLocks noChangeAspect="1"/>
          </p:cNvPicPr>
          <p:nvPr/>
        </p:nvPicPr>
        <p:blipFill>
          <a:blip r:embed="rId2"/>
          <a:stretch>
            <a:fillRect/>
          </a:stretch>
        </p:blipFill>
        <p:spPr>
          <a:xfrm>
            <a:off x="-3245720" y="25400"/>
            <a:ext cx="6869411" cy="6858000"/>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9668874-A017-7E60-BBEC-B3A428C61BC8}"/>
              </a:ext>
            </a:extLst>
          </p:cNvPr>
          <p:cNvSpPr/>
          <p:nvPr/>
        </p:nvSpPr>
        <p:spPr>
          <a:xfrm>
            <a:off x="203549" y="285750"/>
            <a:ext cx="11799465" cy="6320790"/>
          </a:xfrm>
          <a:prstGeom prst="rect">
            <a:avLst/>
          </a:prstGeom>
          <a:gradFill>
            <a:gsLst>
              <a:gs pos="0">
                <a:schemeClr val="accent5">
                  <a:lumMod val="40000"/>
                  <a:lumOff val="60000"/>
                </a:schemeClr>
              </a:gs>
              <a:gs pos="51000">
                <a:schemeClr val="accent1">
                  <a:lumMod val="61459"/>
                  <a:lumOff val="38541"/>
                </a:schemeClr>
              </a:gs>
              <a:gs pos="100000">
                <a:schemeClr val="accent1">
                  <a:lumMod val="45000"/>
                  <a:lumOff val="55000"/>
                </a:schemeClr>
              </a:gs>
              <a:gs pos="100000">
                <a:schemeClr val="accent1">
                  <a:lumMod val="30000"/>
                  <a:lumOff val="70000"/>
                </a:schemeClr>
              </a:gs>
            </a:gsLst>
            <a:lin ang="5400000" scaled="1"/>
          </a:gra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LT" sz="1800" b="0" i="0" u="none" strike="noStrike" cap="none" spc="0" normalizeH="0" baseline="0">
              <a:ln>
                <a:noFill/>
              </a:ln>
              <a:solidFill>
                <a:srgbClr val="000000"/>
              </a:solidFill>
              <a:effectLst/>
              <a:uFillTx/>
              <a:latin typeface="+mj-lt"/>
              <a:ea typeface="+mj-ea"/>
              <a:cs typeface="+mj-cs"/>
              <a:sym typeface="Calibri"/>
            </a:endParaRPr>
          </a:p>
        </p:txBody>
      </p:sp>
      <p:sp>
        <p:nvSpPr>
          <p:cNvPr id="832" name="CasellaDiTesto 16"/>
          <p:cNvSpPr txBox="1"/>
          <p:nvPr/>
        </p:nvSpPr>
        <p:spPr>
          <a:xfrm>
            <a:off x="3842313" y="2494496"/>
            <a:ext cx="4699361"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a:defRPr sz="3200" cap="all">
                <a:latin typeface="Helvetica Neue Thin"/>
                <a:ea typeface="Helvetica Neue Thin"/>
                <a:cs typeface="Helvetica Neue Thin"/>
                <a:sym typeface="Helvetica Neue Thin"/>
              </a:defRPr>
            </a:pPr>
            <a:r>
              <a:rPr lang="en-US" dirty="0"/>
              <a:t>B</a:t>
            </a:r>
            <a:r>
              <a:rPr dirty="0"/>
              <a:t> </a:t>
            </a:r>
            <a:r>
              <a:rPr dirty="0" err="1"/>
              <a:t>užduotis</a:t>
            </a:r>
            <a:r>
              <a:rPr dirty="0"/>
              <a:t>: </a:t>
            </a:r>
          </a:p>
          <a:p>
            <a:pPr algn="ctr">
              <a:defRPr sz="3200" cap="all">
                <a:latin typeface="Arial Black"/>
                <a:ea typeface="Arial Black"/>
                <a:cs typeface="Arial Black"/>
                <a:sym typeface="Arial Black"/>
              </a:defRPr>
            </a:pPr>
            <a:r>
              <a:rPr lang="lt-LT" dirty="0"/>
              <a:t>Streso žemėlapis</a:t>
            </a:r>
            <a:endParaRPr dirty="0"/>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black and grey background with text&#10;&#10;Description automatically generated">
            <a:extLst>
              <a:ext uri="{FF2B5EF4-FFF2-40B4-BE49-F238E27FC236}">
                <a16:creationId xmlns:a16="http://schemas.microsoft.com/office/drawing/2014/main" id="{2D74A132-CB8F-DE2F-2F65-BBBE47A438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2164" y="0"/>
            <a:ext cx="9707671" cy="6868090"/>
          </a:xfrm>
          <a:prstGeom prst="rect">
            <a:avLst/>
          </a:prstGeom>
        </p:spPr>
      </p:pic>
      <p:sp>
        <p:nvSpPr>
          <p:cNvPr id="10" name="Rectangle 9">
            <a:extLst>
              <a:ext uri="{FF2B5EF4-FFF2-40B4-BE49-F238E27FC236}">
                <a16:creationId xmlns:a16="http://schemas.microsoft.com/office/drawing/2014/main" id="{84688607-BA02-E089-E447-E78418351730}"/>
              </a:ext>
            </a:extLst>
          </p:cNvPr>
          <p:cNvSpPr/>
          <p:nvPr/>
        </p:nvSpPr>
        <p:spPr>
          <a:xfrm>
            <a:off x="-1" y="0"/>
            <a:ext cx="1242165" cy="6858000"/>
          </a:xfrm>
          <a:prstGeom prst="rect">
            <a:avLst/>
          </a:prstGeom>
          <a:gradFill>
            <a:gsLst>
              <a:gs pos="0">
                <a:schemeClr val="accent5">
                  <a:lumMod val="40000"/>
                  <a:lumOff val="60000"/>
                </a:schemeClr>
              </a:gs>
              <a:gs pos="51000">
                <a:schemeClr val="accent1">
                  <a:lumMod val="61459"/>
                  <a:lumOff val="38541"/>
                </a:schemeClr>
              </a:gs>
              <a:gs pos="100000">
                <a:schemeClr val="accent1">
                  <a:lumMod val="45000"/>
                  <a:lumOff val="55000"/>
                </a:schemeClr>
              </a:gs>
              <a:gs pos="100000">
                <a:schemeClr val="accent1">
                  <a:lumMod val="30000"/>
                  <a:lumOff val="70000"/>
                </a:schemeClr>
              </a:gs>
            </a:gsLst>
            <a:lin ang="5400000" scaled="1"/>
          </a:gra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LT" sz="1800" b="0" i="0" u="none" strike="noStrike" cap="none" spc="0" normalizeH="0" baseline="0" dirty="0">
              <a:ln>
                <a:noFill/>
              </a:ln>
              <a:solidFill>
                <a:srgbClr val="000000"/>
              </a:solidFill>
              <a:effectLst/>
              <a:uFillTx/>
              <a:latin typeface="+mj-lt"/>
              <a:ea typeface="+mj-ea"/>
              <a:cs typeface="+mj-cs"/>
              <a:sym typeface="Calibri"/>
            </a:endParaRPr>
          </a:p>
        </p:txBody>
      </p:sp>
      <p:sp>
        <p:nvSpPr>
          <p:cNvPr id="11" name="Rectangle 10">
            <a:extLst>
              <a:ext uri="{FF2B5EF4-FFF2-40B4-BE49-F238E27FC236}">
                <a16:creationId xmlns:a16="http://schemas.microsoft.com/office/drawing/2014/main" id="{80924EAA-51FC-B0ED-F2AB-0B3BC5F43581}"/>
              </a:ext>
            </a:extLst>
          </p:cNvPr>
          <p:cNvSpPr/>
          <p:nvPr/>
        </p:nvSpPr>
        <p:spPr>
          <a:xfrm>
            <a:off x="10958185" y="0"/>
            <a:ext cx="1242165" cy="6858000"/>
          </a:xfrm>
          <a:prstGeom prst="rect">
            <a:avLst/>
          </a:prstGeom>
          <a:gradFill>
            <a:gsLst>
              <a:gs pos="0">
                <a:schemeClr val="accent5">
                  <a:lumMod val="40000"/>
                  <a:lumOff val="60000"/>
                </a:schemeClr>
              </a:gs>
              <a:gs pos="51000">
                <a:schemeClr val="accent1">
                  <a:lumMod val="61459"/>
                  <a:lumOff val="38541"/>
                </a:schemeClr>
              </a:gs>
              <a:gs pos="100000">
                <a:schemeClr val="accent1">
                  <a:lumMod val="45000"/>
                  <a:lumOff val="55000"/>
                </a:schemeClr>
              </a:gs>
              <a:gs pos="100000">
                <a:schemeClr val="accent1">
                  <a:lumMod val="30000"/>
                  <a:lumOff val="70000"/>
                </a:schemeClr>
              </a:gs>
            </a:gsLst>
            <a:lin ang="5400000" scaled="1"/>
          </a:gra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LT" sz="1800" b="0" i="0" u="none" strike="noStrike" cap="none" spc="0" normalizeH="0" baseline="0" dirty="0">
              <a:ln>
                <a:noFill/>
              </a:ln>
              <a:solidFill>
                <a:srgbClr val="000000"/>
              </a:solidFill>
              <a:effectLst/>
              <a:uFillTx/>
              <a:latin typeface="+mj-lt"/>
              <a:ea typeface="+mj-ea"/>
              <a:cs typeface="+mj-cs"/>
              <a:sym typeface="Calibri"/>
            </a:endParaRPr>
          </a:p>
        </p:txBody>
      </p:sp>
    </p:spTree>
    <p:extLst>
      <p:ext uri="{BB962C8B-B14F-4D97-AF65-F5344CB8AC3E}">
        <p14:creationId xmlns:p14="http://schemas.microsoft.com/office/powerpoint/2010/main" val="1383828880"/>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09D9B99-1C65-25D4-7618-D9EE71E9B788}"/>
              </a:ext>
            </a:extLst>
          </p:cNvPr>
          <p:cNvSpPr/>
          <p:nvPr/>
        </p:nvSpPr>
        <p:spPr>
          <a:xfrm>
            <a:off x="203549" y="285750"/>
            <a:ext cx="11799465" cy="6320790"/>
          </a:xfrm>
          <a:prstGeom prst="rect">
            <a:avLst/>
          </a:prstGeom>
          <a:gradFill>
            <a:gsLst>
              <a:gs pos="0">
                <a:schemeClr val="accent5">
                  <a:lumMod val="40000"/>
                  <a:lumOff val="60000"/>
                </a:schemeClr>
              </a:gs>
              <a:gs pos="51000">
                <a:schemeClr val="accent1">
                  <a:lumMod val="61459"/>
                  <a:lumOff val="38541"/>
                </a:schemeClr>
              </a:gs>
              <a:gs pos="100000">
                <a:schemeClr val="accent1">
                  <a:lumMod val="45000"/>
                  <a:lumOff val="55000"/>
                </a:schemeClr>
              </a:gs>
              <a:gs pos="100000">
                <a:schemeClr val="accent1">
                  <a:lumMod val="30000"/>
                  <a:lumOff val="70000"/>
                </a:schemeClr>
              </a:gs>
            </a:gsLst>
            <a:lin ang="5400000" scaled="1"/>
          </a:gra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LT" sz="1800" b="0" i="0" u="none" strike="noStrike" cap="none" spc="0" normalizeH="0" baseline="0">
              <a:ln>
                <a:noFill/>
              </a:ln>
              <a:solidFill>
                <a:srgbClr val="000000"/>
              </a:solidFill>
              <a:effectLst/>
              <a:uFillTx/>
              <a:latin typeface="+mj-lt"/>
              <a:ea typeface="+mj-ea"/>
              <a:cs typeface="+mj-cs"/>
              <a:sym typeface="Calibri"/>
            </a:endParaRPr>
          </a:p>
        </p:txBody>
      </p:sp>
      <p:sp>
        <p:nvSpPr>
          <p:cNvPr id="835" name="Rettangolo 5"/>
          <p:cNvSpPr/>
          <p:nvPr/>
        </p:nvSpPr>
        <p:spPr>
          <a:xfrm>
            <a:off x="110140" y="61911"/>
            <a:ext cx="11971720" cy="6734176"/>
          </a:xfrm>
          <a:prstGeom prst="rect">
            <a:avLst/>
          </a:prstGeom>
          <a:ln w="257175">
            <a:solidFill>
              <a:srgbClr val="FFFFFF"/>
            </a:solidFill>
            <a:miter/>
          </a:ln>
        </p:spPr>
        <p:txBody>
          <a:bodyPr lIns="45719" rIns="45719" anchor="ctr"/>
          <a:lstStyle/>
          <a:p>
            <a:pPr algn="ctr">
              <a:defRPr sz="2400">
                <a:solidFill>
                  <a:srgbClr val="FFFFFF"/>
                </a:solidFill>
                <a:latin typeface="Helvetica 35 Thin"/>
                <a:ea typeface="Helvetica 35 Thin"/>
                <a:cs typeface="Helvetica 35 Thin"/>
                <a:sym typeface="Helvetica 35 Thin"/>
              </a:defRPr>
            </a:pPr>
            <a:endParaRPr/>
          </a:p>
        </p:txBody>
      </p:sp>
      <p:sp>
        <p:nvSpPr>
          <p:cNvPr id="836" name="CasellaDiTesto 16"/>
          <p:cNvSpPr txBox="1"/>
          <p:nvPr/>
        </p:nvSpPr>
        <p:spPr>
          <a:xfrm>
            <a:off x="1421027" y="2161833"/>
            <a:ext cx="9700054" cy="206210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lgn="ctr">
              <a:defRPr sz="3200" cap="all">
                <a:latin typeface="Helvetica Neue Thin"/>
                <a:ea typeface="Helvetica Neue Thin"/>
                <a:cs typeface="Helvetica Neue Thin"/>
                <a:sym typeface="Helvetica Neue Thin"/>
              </a:defRPr>
            </a:pPr>
            <a:r>
              <a:rPr lang="en-US" dirty="0"/>
              <a:t>C</a:t>
            </a:r>
            <a:r>
              <a:rPr dirty="0"/>
              <a:t> </a:t>
            </a:r>
            <a:r>
              <a:rPr dirty="0" err="1"/>
              <a:t>užduotis</a:t>
            </a:r>
            <a:r>
              <a:rPr dirty="0"/>
              <a:t>: </a:t>
            </a:r>
          </a:p>
          <a:p>
            <a:pPr algn="ctr">
              <a:defRPr sz="3200" cap="all">
                <a:latin typeface="Arial Black"/>
                <a:ea typeface="Arial Black"/>
                <a:cs typeface="Arial Black"/>
                <a:sym typeface="Arial Black"/>
              </a:defRPr>
            </a:pPr>
            <a:r>
              <a:rPr lang="en-GB" dirty="0" err="1"/>
              <a:t>Mokausi</a:t>
            </a:r>
            <a:r>
              <a:rPr lang="en-GB" dirty="0"/>
              <a:t> </a:t>
            </a:r>
            <a:r>
              <a:rPr lang="en-GB" dirty="0" err="1"/>
              <a:t>atskirti</a:t>
            </a:r>
            <a:r>
              <a:rPr lang="en-GB" dirty="0"/>
              <a:t> </a:t>
            </a:r>
            <a:r>
              <a:rPr lang="en-GB" dirty="0" err="1"/>
              <a:t>situacijas</a:t>
            </a:r>
            <a:r>
              <a:rPr lang="en-GB" dirty="0"/>
              <a:t>, </a:t>
            </a:r>
            <a:r>
              <a:rPr lang="en-GB" dirty="0" err="1"/>
              <a:t>kuriose</a:t>
            </a:r>
            <a:r>
              <a:rPr lang="en-GB" dirty="0"/>
              <a:t> </a:t>
            </a:r>
            <a:r>
              <a:rPr lang="en-GB" dirty="0" err="1"/>
              <a:t>galiu</a:t>
            </a:r>
            <a:r>
              <a:rPr lang="en-GB" dirty="0"/>
              <a:t> </a:t>
            </a:r>
            <a:r>
              <a:rPr lang="en-GB" dirty="0" err="1"/>
              <a:t>ką</a:t>
            </a:r>
            <a:r>
              <a:rPr lang="en-GB" dirty="0"/>
              <a:t> </a:t>
            </a:r>
            <a:r>
              <a:rPr lang="en-GB" dirty="0" err="1"/>
              <a:t>nors</a:t>
            </a:r>
            <a:r>
              <a:rPr lang="en-GB" dirty="0"/>
              <a:t> </a:t>
            </a:r>
            <a:r>
              <a:rPr lang="en-GB" dirty="0" err="1"/>
              <a:t>pakeisti</a:t>
            </a:r>
            <a:r>
              <a:rPr lang="en-GB" dirty="0"/>
              <a:t>, </a:t>
            </a:r>
          </a:p>
          <a:p>
            <a:pPr algn="ctr">
              <a:defRPr sz="3200" cap="all">
                <a:latin typeface="Arial Black"/>
                <a:ea typeface="Arial Black"/>
                <a:cs typeface="Arial Black"/>
                <a:sym typeface="Arial Black"/>
              </a:defRPr>
            </a:pPr>
            <a:r>
              <a:rPr lang="en-GB" dirty="0" err="1"/>
              <a:t>ir</a:t>
            </a:r>
            <a:r>
              <a:rPr lang="en-GB" dirty="0"/>
              <a:t> </a:t>
            </a:r>
            <a:r>
              <a:rPr lang="en-GB" dirty="0" err="1"/>
              <a:t>kuriose</a:t>
            </a:r>
            <a:r>
              <a:rPr lang="en-GB" dirty="0"/>
              <a:t> to </a:t>
            </a:r>
            <a:r>
              <a:rPr lang="en-GB" dirty="0" err="1"/>
              <a:t>padaryti</a:t>
            </a:r>
            <a:r>
              <a:rPr lang="en-GB" dirty="0"/>
              <a:t> </a:t>
            </a:r>
            <a:r>
              <a:rPr lang="en-GB" dirty="0" err="1"/>
              <a:t>negaliu</a:t>
            </a:r>
            <a:endParaRPr dirty="0"/>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85A4CE6-B4E9-5098-8403-20305DD25F33}"/>
              </a:ext>
            </a:extLst>
          </p:cNvPr>
          <p:cNvSpPr/>
          <p:nvPr/>
        </p:nvSpPr>
        <p:spPr>
          <a:xfrm>
            <a:off x="-1" y="0"/>
            <a:ext cx="1242165" cy="6858000"/>
          </a:xfrm>
          <a:prstGeom prst="rect">
            <a:avLst/>
          </a:prstGeom>
          <a:gradFill>
            <a:gsLst>
              <a:gs pos="0">
                <a:schemeClr val="accent5">
                  <a:lumMod val="40000"/>
                  <a:lumOff val="60000"/>
                </a:schemeClr>
              </a:gs>
              <a:gs pos="51000">
                <a:schemeClr val="accent1">
                  <a:lumMod val="61459"/>
                  <a:lumOff val="38541"/>
                </a:schemeClr>
              </a:gs>
              <a:gs pos="100000">
                <a:schemeClr val="accent1">
                  <a:lumMod val="45000"/>
                  <a:lumOff val="55000"/>
                </a:schemeClr>
              </a:gs>
              <a:gs pos="100000">
                <a:schemeClr val="accent1">
                  <a:lumMod val="30000"/>
                  <a:lumOff val="70000"/>
                </a:schemeClr>
              </a:gs>
            </a:gsLst>
            <a:lin ang="5400000" scaled="1"/>
          </a:gra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LT" sz="1800" b="0" i="0" u="none" strike="noStrike" cap="none" spc="0" normalizeH="0" baseline="0" dirty="0">
              <a:ln>
                <a:noFill/>
              </a:ln>
              <a:solidFill>
                <a:srgbClr val="000000"/>
              </a:solidFill>
              <a:effectLst/>
              <a:uFillTx/>
              <a:latin typeface="+mj-lt"/>
              <a:ea typeface="+mj-ea"/>
              <a:cs typeface="+mj-cs"/>
              <a:sym typeface="Calibri"/>
            </a:endParaRPr>
          </a:p>
        </p:txBody>
      </p:sp>
      <p:sp>
        <p:nvSpPr>
          <p:cNvPr id="6" name="Rectangle 5">
            <a:extLst>
              <a:ext uri="{FF2B5EF4-FFF2-40B4-BE49-F238E27FC236}">
                <a16:creationId xmlns:a16="http://schemas.microsoft.com/office/drawing/2014/main" id="{C3B8C48C-CA6B-4060-F1F9-C3A3884EADAB}"/>
              </a:ext>
            </a:extLst>
          </p:cNvPr>
          <p:cNvSpPr/>
          <p:nvPr/>
        </p:nvSpPr>
        <p:spPr>
          <a:xfrm>
            <a:off x="10958185" y="0"/>
            <a:ext cx="1242165" cy="6858000"/>
          </a:xfrm>
          <a:prstGeom prst="rect">
            <a:avLst/>
          </a:prstGeom>
          <a:gradFill>
            <a:gsLst>
              <a:gs pos="0">
                <a:schemeClr val="accent5">
                  <a:lumMod val="40000"/>
                  <a:lumOff val="60000"/>
                </a:schemeClr>
              </a:gs>
              <a:gs pos="51000">
                <a:schemeClr val="accent1">
                  <a:lumMod val="61459"/>
                  <a:lumOff val="38541"/>
                </a:schemeClr>
              </a:gs>
              <a:gs pos="100000">
                <a:schemeClr val="accent1">
                  <a:lumMod val="45000"/>
                  <a:lumOff val="55000"/>
                </a:schemeClr>
              </a:gs>
              <a:gs pos="100000">
                <a:schemeClr val="accent1">
                  <a:lumMod val="30000"/>
                  <a:lumOff val="70000"/>
                </a:schemeClr>
              </a:gs>
            </a:gsLst>
            <a:lin ang="5400000" scaled="1"/>
          </a:gra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LT" sz="1800" b="0" i="0" u="none" strike="noStrike" cap="none" spc="0" normalizeH="0" baseline="0" dirty="0">
              <a:ln>
                <a:noFill/>
              </a:ln>
              <a:solidFill>
                <a:srgbClr val="000000"/>
              </a:solidFill>
              <a:effectLst/>
              <a:uFillTx/>
              <a:latin typeface="+mj-lt"/>
              <a:ea typeface="+mj-ea"/>
              <a:cs typeface="+mj-cs"/>
              <a:sym typeface="Calibri"/>
            </a:endParaRPr>
          </a:p>
        </p:txBody>
      </p:sp>
      <p:pic>
        <p:nvPicPr>
          <p:cNvPr id="8" name="Picture 7" descr="A black and white page with text&#10;&#10;Description automatically generated">
            <a:extLst>
              <a:ext uri="{FF2B5EF4-FFF2-40B4-BE49-F238E27FC236}">
                <a16:creationId xmlns:a16="http://schemas.microsoft.com/office/drawing/2014/main" id="{17EE38F0-FA77-A9F5-A351-3860D025C3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3532" y="0"/>
            <a:ext cx="9719213" cy="6868090"/>
          </a:xfrm>
          <a:prstGeom prst="rect">
            <a:avLst/>
          </a:prstGeom>
        </p:spPr>
      </p:pic>
    </p:spTree>
    <p:extLst>
      <p:ext uri="{BB962C8B-B14F-4D97-AF65-F5344CB8AC3E}">
        <p14:creationId xmlns:p14="http://schemas.microsoft.com/office/powerpoint/2010/main" val="572854053"/>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CAD90A8-276E-3C71-DF20-24530F1720EA}"/>
              </a:ext>
            </a:extLst>
          </p:cNvPr>
          <p:cNvSpPr/>
          <p:nvPr/>
        </p:nvSpPr>
        <p:spPr>
          <a:xfrm>
            <a:off x="203549" y="285750"/>
            <a:ext cx="11799465" cy="6320790"/>
          </a:xfrm>
          <a:prstGeom prst="rect">
            <a:avLst/>
          </a:prstGeom>
          <a:gradFill>
            <a:gsLst>
              <a:gs pos="0">
                <a:schemeClr val="accent5">
                  <a:lumMod val="40000"/>
                  <a:lumOff val="60000"/>
                </a:schemeClr>
              </a:gs>
              <a:gs pos="51000">
                <a:schemeClr val="accent1">
                  <a:lumMod val="61459"/>
                  <a:lumOff val="38541"/>
                </a:schemeClr>
              </a:gs>
              <a:gs pos="100000">
                <a:schemeClr val="accent1">
                  <a:lumMod val="45000"/>
                  <a:lumOff val="55000"/>
                </a:schemeClr>
              </a:gs>
              <a:gs pos="100000">
                <a:schemeClr val="accent1">
                  <a:lumMod val="30000"/>
                  <a:lumOff val="70000"/>
                </a:schemeClr>
              </a:gs>
            </a:gsLst>
            <a:lin ang="5400000" scaled="1"/>
          </a:gra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LT" sz="1800" b="0" i="0" u="none" strike="noStrike" cap="none" spc="0" normalizeH="0" baseline="0">
              <a:ln>
                <a:noFill/>
              </a:ln>
              <a:solidFill>
                <a:srgbClr val="000000"/>
              </a:solidFill>
              <a:effectLst/>
              <a:uFillTx/>
              <a:latin typeface="+mj-lt"/>
              <a:ea typeface="+mj-ea"/>
              <a:cs typeface="+mj-cs"/>
              <a:sym typeface="Calibri"/>
            </a:endParaRPr>
          </a:p>
        </p:txBody>
      </p:sp>
      <p:sp>
        <p:nvSpPr>
          <p:cNvPr id="839" name="CasellaDiTesto 16"/>
          <p:cNvSpPr txBox="1"/>
          <p:nvPr/>
        </p:nvSpPr>
        <p:spPr>
          <a:xfrm>
            <a:off x="4868563" y="1414399"/>
            <a:ext cx="2235709" cy="5749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3200" cap="all">
                <a:latin typeface="Helvetica Neue Thin"/>
                <a:ea typeface="Helvetica Neue Thin"/>
                <a:cs typeface="Helvetica Neue Thin"/>
                <a:sym typeface="Helvetica Neue Thin"/>
              </a:defRPr>
            </a:lvl1pPr>
          </a:lstStyle>
          <a:p>
            <a:r>
              <a:rPr dirty="0" err="1"/>
              <a:t>Refleksija</a:t>
            </a:r>
            <a:endParaRPr dirty="0"/>
          </a:p>
        </p:txBody>
      </p:sp>
      <p:sp>
        <p:nvSpPr>
          <p:cNvPr id="840" name="CasellaDiTesto 16"/>
          <p:cNvSpPr txBox="1"/>
          <p:nvPr/>
        </p:nvSpPr>
        <p:spPr>
          <a:xfrm>
            <a:off x="4868563" y="2232794"/>
            <a:ext cx="7917287" cy="3693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0" indent="0">
              <a:buSzTx/>
              <a:buNone/>
            </a:pPr>
            <a:r>
              <a:rPr lang="en-GB" b="1" dirty="0" err="1">
                <a:latin typeface="Arial Black" panose="020B0604020202020204" pitchFamily="34" charset="0"/>
                <a:cs typeface="Arial Black" panose="020B0604020202020204" pitchFamily="34" charset="0"/>
              </a:rPr>
              <a:t>Pagalvokite</a:t>
            </a:r>
            <a:r>
              <a:rPr lang="en-GB" b="1" dirty="0">
                <a:latin typeface="Arial Black" panose="020B0604020202020204" pitchFamily="34" charset="0"/>
                <a:cs typeface="Arial Black" panose="020B0604020202020204" pitchFamily="34" charset="0"/>
              </a:rPr>
              <a:t> </a:t>
            </a:r>
            <a:r>
              <a:rPr lang="en-GB" b="1" dirty="0" err="1">
                <a:latin typeface="Arial Black" panose="020B0604020202020204" pitchFamily="34" charset="0"/>
                <a:cs typeface="Arial Black" panose="020B0604020202020204" pitchFamily="34" charset="0"/>
              </a:rPr>
              <a:t>ir</a:t>
            </a:r>
            <a:r>
              <a:rPr lang="en-GB" b="1" dirty="0">
                <a:latin typeface="Arial Black" panose="020B0604020202020204" pitchFamily="34" charset="0"/>
                <a:cs typeface="Arial Black" panose="020B0604020202020204" pitchFamily="34" charset="0"/>
              </a:rPr>
              <a:t> </a:t>
            </a:r>
            <a:r>
              <a:rPr lang="en-GB" b="1" dirty="0" err="1">
                <a:latin typeface="Arial Black" panose="020B0604020202020204" pitchFamily="34" charset="0"/>
                <a:cs typeface="Arial Black" panose="020B0604020202020204" pitchFamily="34" charset="0"/>
              </a:rPr>
              <a:t>užbaikite</a:t>
            </a:r>
            <a:r>
              <a:rPr lang="en-GB" b="1" dirty="0">
                <a:latin typeface="Arial Black" panose="020B0604020202020204" pitchFamily="34" charset="0"/>
                <a:cs typeface="Arial Black" panose="020B0604020202020204" pitchFamily="34" charset="0"/>
              </a:rPr>
              <a:t> </a:t>
            </a:r>
            <a:r>
              <a:rPr lang="en-GB" b="1" dirty="0" err="1">
                <a:latin typeface="Arial Black" panose="020B0604020202020204" pitchFamily="34" charset="0"/>
                <a:cs typeface="Arial Black" panose="020B0604020202020204" pitchFamily="34" charset="0"/>
              </a:rPr>
              <a:t>sakinį</a:t>
            </a:r>
            <a:r>
              <a:rPr lang="en-GB" b="1" dirty="0">
                <a:latin typeface="Arial Black" panose="020B0604020202020204" pitchFamily="34" charset="0"/>
                <a:cs typeface="Arial Black" panose="020B0604020202020204" pitchFamily="34" charset="0"/>
              </a:rPr>
              <a:t>:</a:t>
            </a:r>
          </a:p>
        </p:txBody>
      </p:sp>
      <p:pic>
        <p:nvPicPr>
          <p:cNvPr id="841" name="Image" descr="Image"/>
          <p:cNvPicPr>
            <a:picLocks noChangeAspect="1"/>
          </p:cNvPicPr>
          <p:nvPr/>
        </p:nvPicPr>
        <p:blipFill>
          <a:blip r:embed="rId2">
            <a:extLst>
              <a:ext uri="{BEBA8EAE-BF5A-486C-A8C5-ECC9F3942E4B}">
                <a14:imgProps xmlns:a14="http://schemas.microsoft.com/office/drawing/2010/main">
                  <a14:imgLayer r:embed="rId3">
                    <a14:imgEffect>
                      <a14:brightnessContrast bright="1000"/>
                    </a14:imgEffect>
                  </a14:imgLayer>
                </a14:imgProps>
              </a:ext>
            </a:extLst>
          </a:blip>
          <a:stretch>
            <a:fillRect/>
          </a:stretch>
        </p:blipFill>
        <p:spPr>
          <a:xfrm>
            <a:off x="2683124" y="2599511"/>
            <a:ext cx="1660629" cy="1658977"/>
          </a:xfrm>
          <a:prstGeom prst="rect">
            <a:avLst/>
          </a:prstGeom>
          <a:ln w="12700">
            <a:miter lim="400000"/>
          </a:ln>
          <a:effectLst>
            <a:reflection stA="50000" endPos="40000" dir="5400000" sy="-100000" algn="bl" rotWithShape="0"/>
          </a:effectLst>
        </p:spPr>
      </p:pic>
      <p:sp>
        <p:nvSpPr>
          <p:cNvPr id="3" name="TextBox 2">
            <a:extLst>
              <a:ext uri="{FF2B5EF4-FFF2-40B4-BE49-F238E27FC236}">
                <a16:creationId xmlns:a16="http://schemas.microsoft.com/office/drawing/2014/main" id="{84BE9A0E-204B-79A4-4FED-3083D999E5B5}"/>
              </a:ext>
            </a:extLst>
          </p:cNvPr>
          <p:cNvSpPr txBox="1"/>
          <p:nvPr/>
        </p:nvSpPr>
        <p:spPr>
          <a:xfrm>
            <a:off x="4868563" y="2845465"/>
            <a:ext cx="6098058" cy="15724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285750" indent="-285750">
              <a:lnSpc>
                <a:spcPct val="107000"/>
              </a:lnSpc>
              <a:spcBef>
                <a:spcPts val="800"/>
              </a:spcBef>
              <a:buFont typeface="Arial" panose="020B0604020202020204" pitchFamily="34" charset="0"/>
              <a:buChar char="•"/>
              <a:defRPr sz="1800">
                <a:latin typeface="Calibri"/>
                <a:ea typeface="Calibri"/>
                <a:cs typeface="Calibri"/>
                <a:sym typeface="Calibri"/>
              </a:defRPr>
            </a:pPr>
            <a:r>
              <a:rPr lang="lt-LT" dirty="0">
                <a:latin typeface="Arial" panose="020B0604020202020204" pitchFamily="34" charset="0"/>
                <a:cs typeface="Arial" panose="020B0604020202020204" pitchFamily="34" charset="0"/>
              </a:rPr>
              <a:t> Išmokau/supratau, kad...</a:t>
            </a:r>
          </a:p>
          <a:p>
            <a:pPr marL="285750" indent="-285750">
              <a:lnSpc>
                <a:spcPct val="107000"/>
              </a:lnSpc>
              <a:spcBef>
                <a:spcPts val="800"/>
              </a:spcBef>
              <a:buFont typeface="Arial" panose="020B0604020202020204" pitchFamily="34" charset="0"/>
              <a:buChar char="•"/>
              <a:defRPr sz="1800">
                <a:latin typeface="Calibri"/>
                <a:ea typeface="Calibri"/>
                <a:cs typeface="Calibri"/>
                <a:sym typeface="Calibri"/>
              </a:defRPr>
            </a:pPr>
            <a:r>
              <a:rPr lang="lt-LT" dirty="0">
                <a:latin typeface="Arial" panose="020B0604020202020204" pitchFamily="34" charset="0"/>
                <a:cs typeface="Arial" panose="020B0604020202020204" pitchFamily="34" charset="0"/>
              </a:rPr>
              <a:t> Norėčiau pasidžiaugti...</a:t>
            </a:r>
          </a:p>
          <a:p>
            <a:pPr marL="285750" indent="-285750">
              <a:lnSpc>
                <a:spcPct val="107000"/>
              </a:lnSpc>
              <a:spcBef>
                <a:spcPts val="800"/>
              </a:spcBef>
              <a:buFont typeface="Arial" panose="020B0604020202020204" pitchFamily="34" charset="0"/>
              <a:buChar char="•"/>
              <a:defRPr sz="1800">
                <a:latin typeface="Calibri"/>
                <a:ea typeface="Calibri"/>
                <a:cs typeface="Calibri"/>
                <a:sym typeface="Calibri"/>
              </a:defRPr>
            </a:pPr>
            <a:r>
              <a:rPr lang="lt-LT" dirty="0">
                <a:latin typeface="Arial" panose="020B0604020202020204" pitchFamily="34" charset="0"/>
                <a:cs typeface="Arial" panose="020B0604020202020204" pitchFamily="34" charset="0"/>
              </a:rPr>
              <a:t> Svarbiausia man buvo...</a:t>
            </a:r>
          </a:p>
          <a:p>
            <a:pPr marL="285750" indent="-285750">
              <a:lnSpc>
                <a:spcPct val="107000"/>
              </a:lnSpc>
              <a:spcBef>
                <a:spcPts val="800"/>
              </a:spcBef>
              <a:buFont typeface="Arial" panose="020B0604020202020204" pitchFamily="34" charset="0"/>
              <a:buChar char="•"/>
              <a:defRPr sz="1800">
                <a:latin typeface="Calibri"/>
                <a:ea typeface="Calibri"/>
                <a:cs typeface="Calibri"/>
                <a:sym typeface="Calibri"/>
              </a:defRPr>
            </a:pPr>
            <a:r>
              <a:rPr lang="lt-LT" dirty="0">
                <a:latin typeface="Arial" panose="020B0604020202020204" pitchFamily="34" charset="0"/>
                <a:cs typeface="Arial" panose="020B0604020202020204" pitchFamily="34" charset="0"/>
              </a:rPr>
              <a:t> Nesuprantu, todėl noriu sužinoti daugiau apie...</a:t>
            </a:r>
          </a:p>
        </p:txBody>
      </p:sp>
      <p:pic>
        <p:nvPicPr>
          <p:cNvPr id="5" name="Picture 4">
            <a:extLst>
              <a:ext uri="{FF2B5EF4-FFF2-40B4-BE49-F238E27FC236}">
                <a16:creationId xmlns:a16="http://schemas.microsoft.com/office/drawing/2014/main" id="{52AF5E59-DC6A-C3A5-AF21-799594CB1270}"/>
              </a:ext>
            </a:extLst>
          </p:cNvPr>
          <p:cNvPicPr>
            <a:picLocks noChangeAspect="1"/>
          </p:cNvPicPr>
          <p:nvPr/>
        </p:nvPicPr>
        <p:blipFill>
          <a:blip r:embed="rId4"/>
          <a:stretch>
            <a:fillRect/>
          </a:stretch>
        </p:blipFill>
        <p:spPr>
          <a:xfrm>
            <a:off x="2683124" y="2599511"/>
            <a:ext cx="1661737" cy="1658977"/>
          </a:xfrm>
          <a:prstGeom prst="rect">
            <a:avLst/>
          </a:prstGeom>
        </p:spPr>
      </p:pic>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0B53536-59A1-6326-E254-C6FCCA13947C}"/>
              </a:ext>
            </a:extLst>
          </p:cNvPr>
          <p:cNvSpPr/>
          <p:nvPr/>
        </p:nvSpPr>
        <p:spPr>
          <a:xfrm>
            <a:off x="203549" y="285750"/>
            <a:ext cx="11799465" cy="6320790"/>
          </a:xfrm>
          <a:prstGeom prst="rect">
            <a:avLst/>
          </a:prstGeom>
          <a:gradFill>
            <a:gsLst>
              <a:gs pos="0">
                <a:schemeClr val="accent5">
                  <a:lumMod val="40000"/>
                  <a:lumOff val="60000"/>
                </a:schemeClr>
              </a:gs>
              <a:gs pos="51000">
                <a:schemeClr val="accent1">
                  <a:lumMod val="61459"/>
                  <a:lumOff val="38541"/>
                </a:schemeClr>
              </a:gs>
              <a:gs pos="100000">
                <a:schemeClr val="accent1">
                  <a:lumMod val="45000"/>
                  <a:lumOff val="55000"/>
                </a:schemeClr>
              </a:gs>
              <a:gs pos="100000">
                <a:schemeClr val="accent1">
                  <a:lumMod val="30000"/>
                  <a:lumOff val="70000"/>
                </a:schemeClr>
              </a:gs>
            </a:gsLst>
            <a:lin ang="5400000" scaled="1"/>
          </a:gra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LT" sz="1800" b="0" i="0" u="none" strike="noStrike" cap="none" spc="0" normalizeH="0" baseline="0">
              <a:ln>
                <a:noFill/>
              </a:ln>
              <a:solidFill>
                <a:srgbClr val="000000"/>
              </a:solidFill>
              <a:effectLst/>
              <a:uFillTx/>
              <a:latin typeface="+mj-lt"/>
              <a:ea typeface="+mj-ea"/>
              <a:cs typeface="+mj-cs"/>
              <a:sym typeface="Calibri"/>
            </a:endParaRPr>
          </a:p>
        </p:txBody>
      </p:sp>
      <p:sp>
        <p:nvSpPr>
          <p:cNvPr id="844" name="CasellaDiTesto 10"/>
          <p:cNvSpPr txBox="1"/>
          <p:nvPr/>
        </p:nvSpPr>
        <p:spPr>
          <a:xfrm>
            <a:off x="4112925" y="3378514"/>
            <a:ext cx="3966149" cy="43566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spAutoFit/>
          </a:bodyPr>
          <a:lstStyle>
            <a:lvl1pPr algn="ctr">
              <a:lnSpc>
                <a:spcPct val="90000"/>
              </a:lnSpc>
              <a:defRPr sz="2400">
                <a:latin typeface="Helvetica Neue Light"/>
                <a:ea typeface="Helvetica Neue Light"/>
                <a:cs typeface="Helvetica Neue Light"/>
                <a:sym typeface="Helvetica Neue Light"/>
              </a:defRPr>
            </a:lvl1pPr>
          </a:lstStyle>
          <a:p>
            <a:r>
              <a:t>už dėmesį</a:t>
            </a:r>
          </a:p>
        </p:txBody>
      </p:sp>
      <p:sp>
        <p:nvSpPr>
          <p:cNvPr id="845" name="TextBox 1"/>
          <p:cNvSpPr txBox="1"/>
          <p:nvPr/>
        </p:nvSpPr>
        <p:spPr>
          <a:xfrm>
            <a:off x="4570476" y="2714970"/>
            <a:ext cx="3051049" cy="7733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500">
                <a:latin typeface="Helvetica Neue Thin"/>
                <a:ea typeface="Helvetica Neue Thin"/>
                <a:cs typeface="Helvetica Neue Thin"/>
                <a:sym typeface="Helvetica Neue Thin"/>
              </a:defRPr>
            </a:lvl1pPr>
          </a:lstStyle>
          <a:p>
            <a:r>
              <a:t>AČIŪ</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2" name="CasellaDiTesto 16"/>
          <p:cNvSpPr txBox="1"/>
          <p:nvPr/>
        </p:nvSpPr>
        <p:spPr>
          <a:xfrm>
            <a:off x="2221770" y="1415088"/>
            <a:ext cx="7376376"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3200" cap="all">
                <a:latin typeface="Helvetica Neue Thin"/>
                <a:ea typeface="Helvetica Neue Thin"/>
                <a:cs typeface="Helvetica Neue Thin"/>
                <a:sym typeface="Helvetica Neue Thin"/>
              </a:defRPr>
            </a:lvl1pPr>
          </a:lstStyle>
          <a:p>
            <a:r>
              <a:rPr lang="en-GB" dirty="0" err="1"/>
              <a:t>Eustresas</a:t>
            </a:r>
            <a:r>
              <a:rPr lang="en-GB" dirty="0"/>
              <a:t> </a:t>
            </a:r>
            <a:r>
              <a:rPr lang="en-GB" dirty="0" err="1"/>
              <a:t>ir</a:t>
            </a:r>
            <a:r>
              <a:rPr lang="en-GB" dirty="0"/>
              <a:t> </a:t>
            </a:r>
            <a:r>
              <a:rPr lang="en-GB" dirty="0" err="1"/>
              <a:t>distresas</a:t>
            </a:r>
            <a:r>
              <a:rPr lang="en-GB" dirty="0"/>
              <a:t>: </a:t>
            </a:r>
            <a:r>
              <a:rPr lang="en-GB" dirty="0" err="1"/>
              <a:t>skirtumai</a:t>
            </a:r>
            <a:endParaRPr dirty="0"/>
          </a:p>
        </p:txBody>
      </p:sp>
      <p:sp>
        <p:nvSpPr>
          <p:cNvPr id="773" name="Rettangolo 23"/>
          <p:cNvSpPr/>
          <p:nvPr/>
        </p:nvSpPr>
        <p:spPr>
          <a:xfrm>
            <a:off x="110140" y="61911"/>
            <a:ext cx="11971720" cy="6734176"/>
          </a:xfrm>
          <a:prstGeom prst="rect">
            <a:avLst/>
          </a:prstGeom>
          <a:ln w="257175">
            <a:solidFill>
              <a:srgbClr val="FFFFFF"/>
            </a:solidFill>
            <a:miter/>
          </a:ln>
        </p:spPr>
        <p:txBody>
          <a:bodyPr lIns="45719" rIns="45719" anchor="ctr"/>
          <a:lstStyle/>
          <a:p>
            <a:pPr algn="ctr">
              <a:defRPr sz="2400">
                <a:solidFill>
                  <a:srgbClr val="FFFFFF"/>
                </a:solidFill>
              </a:defRPr>
            </a:pPr>
            <a:endParaRPr/>
          </a:p>
        </p:txBody>
      </p:sp>
      <p:grpSp>
        <p:nvGrpSpPr>
          <p:cNvPr id="4" name="Group 3">
            <a:extLst>
              <a:ext uri="{FF2B5EF4-FFF2-40B4-BE49-F238E27FC236}">
                <a16:creationId xmlns:a16="http://schemas.microsoft.com/office/drawing/2014/main" id="{868022C2-7E63-C8C8-35F0-55FE61F7DA0E}"/>
              </a:ext>
            </a:extLst>
          </p:cNvPr>
          <p:cNvGrpSpPr/>
          <p:nvPr/>
        </p:nvGrpSpPr>
        <p:grpSpPr>
          <a:xfrm>
            <a:off x="3010851" y="2636132"/>
            <a:ext cx="2626742" cy="2368541"/>
            <a:chOff x="3010851" y="1927472"/>
            <a:chExt cx="2626742" cy="2368541"/>
          </a:xfrm>
        </p:grpSpPr>
        <p:sp>
          <p:nvSpPr>
            <p:cNvPr id="775" name="Circle"/>
            <p:cNvSpPr/>
            <p:nvPr/>
          </p:nvSpPr>
          <p:spPr>
            <a:xfrm>
              <a:off x="3139952" y="1927472"/>
              <a:ext cx="2368541" cy="2368541"/>
            </a:xfrm>
            <a:prstGeom prst="ellipse">
              <a:avLst/>
            </a:prstGeom>
            <a:gradFill flip="none" rotWithShape="1">
              <a:gsLst>
                <a:gs pos="18000">
                  <a:schemeClr val="accent5">
                    <a:lumMod val="40000"/>
                    <a:lumOff val="60000"/>
                  </a:schemeClr>
                </a:gs>
                <a:gs pos="72000">
                  <a:schemeClr val="accent4">
                    <a:lumMod val="97000"/>
                    <a:lumOff val="3000"/>
                  </a:schemeClr>
                </a:gs>
                <a:gs pos="100000">
                  <a:schemeClr val="accent4">
                    <a:lumMod val="60000"/>
                    <a:lumOff val="40000"/>
                  </a:schemeClr>
                </a:gs>
              </a:gsLst>
              <a:lin ang="16200000" scaled="1"/>
              <a:tileRect/>
            </a:gradFill>
            <a:ln w="6350">
              <a:noFill/>
              <a:miter/>
            </a:ln>
          </p:spPr>
          <p:txBody>
            <a:bodyPr lIns="45719" rIns="45719" anchor="ctr"/>
            <a:lstStyle/>
            <a:p>
              <a:pPr>
                <a:defRPr>
                  <a:solidFill>
                    <a:srgbClr val="FFFFFF"/>
                  </a:solidFill>
                </a:defRPr>
              </a:pPr>
              <a:endParaRPr dirty="0"/>
            </a:p>
          </p:txBody>
        </p:sp>
        <p:sp>
          <p:nvSpPr>
            <p:cNvPr id="778" name="TextBox 2"/>
            <p:cNvSpPr txBox="1"/>
            <p:nvPr/>
          </p:nvSpPr>
          <p:spPr>
            <a:xfrm>
              <a:off x="3010851" y="3009348"/>
              <a:ext cx="2626742" cy="341632"/>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nSpc>
                  <a:spcPct val="90000"/>
                </a:lnSpc>
                <a:spcBef>
                  <a:spcPts val="1000"/>
                </a:spcBef>
                <a:defRPr sz="1600" cap="all">
                  <a:solidFill>
                    <a:srgbClr val="FFFFFF"/>
                  </a:solidFill>
                  <a:latin typeface="Arial Black"/>
                  <a:ea typeface="Arial Black"/>
                  <a:cs typeface="Arial Black"/>
                  <a:sym typeface="Arial Black"/>
                </a:defRPr>
              </a:lvl1pPr>
            </a:lstStyle>
            <a:p>
              <a:r>
                <a:rPr lang="en-US" sz="1800" dirty="0"/>
                <a:t>EUSTRESAS</a:t>
              </a:r>
              <a:endParaRPr sz="1800" dirty="0"/>
            </a:p>
          </p:txBody>
        </p:sp>
      </p:grpSp>
      <p:grpSp>
        <p:nvGrpSpPr>
          <p:cNvPr id="3" name="Group 2">
            <a:extLst>
              <a:ext uri="{FF2B5EF4-FFF2-40B4-BE49-F238E27FC236}">
                <a16:creationId xmlns:a16="http://schemas.microsoft.com/office/drawing/2014/main" id="{1E192025-7726-8601-E74B-959F2BAE5B63}"/>
              </a:ext>
            </a:extLst>
          </p:cNvPr>
          <p:cNvGrpSpPr/>
          <p:nvPr/>
        </p:nvGrpSpPr>
        <p:grpSpPr>
          <a:xfrm>
            <a:off x="6425306" y="2636132"/>
            <a:ext cx="2626743" cy="2368541"/>
            <a:chOff x="6425306" y="1927472"/>
            <a:chExt cx="2626743" cy="2368541"/>
          </a:xfrm>
        </p:grpSpPr>
        <p:sp>
          <p:nvSpPr>
            <p:cNvPr id="774" name="Circle"/>
            <p:cNvSpPr/>
            <p:nvPr/>
          </p:nvSpPr>
          <p:spPr>
            <a:xfrm>
              <a:off x="6554408" y="1927472"/>
              <a:ext cx="2368541" cy="2368541"/>
            </a:xfrm>
            <a:prstGeom prst="ellipse">
              <a:avLst/>
            </a:prstGeom>
            <a:gradFill flip="none" rotWithShape="1">
              <a:gsLst>
                <a:gs pos="0">
                  <a:schemeClr val="bg2">
                    <a:lumMod val="50000"/>
                  </a:schemeClr>
                </a:gs>
                <a:gs pos="45000">
                  <a:srgbClr val="FF0000"/>
                </a:gs>
                <a:gs pos="86000">
                  <a:schemeClr val="accent4">
                    <a:lumMod val="60000"/>
                    <a:lumOff val="40000"/>
                  </a:schemeClr>
                </a:gs>
              </a:gsLst>
              <a:path path="circle">
                <a:fillToRect l="50000" t="130000" r="50000" b="-30000"/>
              </a:path>
              <a:tileRect/>
            </a:gradFill>
            <a:ln w="6350">
              <a:noFill/>
              <a:miter/>
            </a:ln>
          </p:spPr>
          <p:txBody>
            <a:bodyPr lIns="45719" rIns="45719" anchor="ctr"/>
            <a:lstStyle/>
            <a:p>
              <a:pPr>
                <a:defRPr>
                  <a:solidFill>
                    <a:srgbClr val="FFFFFF"/>
                  </a:solidFill>
                </a:defRPr>
              </a:pPr>
              <a:endParaRPr dirty="0"/>
            </a:p>
          </p:txBody>
        </p:sp>
        <p:sp>
          <p:nvSpPr>
            <p:cNvPr id="779" name="TextBox 2"/>
            <p:cNvSpPr txBox="1"/>
            <p:nvPr/>
          </p:nvSpPr>
          <p:spPr>
            <a:xfrm>
              <a:off x="6425306" y="3009348"/>
              <a:ext cx="2626743" cy="341632"/>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nSpc>
                  <a:spcPct val="90000"/>
                </a:lnSpc>
                <a:spcBef>
                  <a:spcPts val="1000"/>
                </a:spcBef>
                <a:defRPr sz="1600" cap="all">
                  <a:solidFill>
                    <a:srgbClr val="FFFFFF"/>
                  </a:solidFill>
                  <a:latin typeface="Arial Black"/>
                  <a:ea typeface="Arial Black"/>
                  <a:cs typeface="Arial Black"/>
                  <a:sym typeface="Arial Black"/>
                </a:defRPr>
              </a:lvl1pPr>
            </a:lstStyle>
            <a:p>
              <a:r>
                <a:rPr lang="en-US" sz="1800" dirty="0"/>
                <a:t>DISTRESAS</a:t>
              </a:r>
              <a:endParaRPr sz="1800" dirty="0"/>
            </a:p>
          </p:txBody>
        </p:sp>
      </p:gr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16">
            <a:extLst>
              <a:ext uri="{FF2B5EF4-FFF2-40B4-BE49-F238E27FC236}">
                <a16:creationId xmlns:a16="http://schemas.microsoft.com/office/drawing/2014/main" id="{2A00C6B3-F559-19BA-44D8-5D2F9EB0904B}"/>
              </a:ext>
            </a:extLst>
          </p:cNvPr>
          <p:cNvSpPr txBox="1"/>
          <p:nvPr/>
        </p:nvSpPr>
        <p:spPr>
          <a:xfrm>
            <a:off x="2221770" y="1415088"/>
            <a:ext cx="8070477"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3200" cap="all">
                <a:latin typeface="Helvetica Neue Thin"/>
                <a:ea typeface="Helvetica Neue Thin"/>
                <a:cs typeface="Helvetica Neue Thin"/>
                <a:sym typeface="Helvetica Neue Thin"/>
              </a:defRPr>
            </a:lvl1pPr>
          </a:lstStyle>
          <a:p>
            <a:r>
              <a:rPr lang="en-GB" b="1" i="1" dirty="0" err="1"/>
              <a:t>Eustresas</a:t>
            </a:r>
            <a:r>
              <a:rPr lang="en-GB" dirty="0"/>
              <a:t> </a:t>
            </a:r>
            <a:r>
              <a:rPr lang="en-GB" dirty="0" err="1"/>
              <a:t>ir</a:t>
            </a:r>
            <a:r>
              <a:rPr lang="en-GB" dirty="0"/>
              <a:t> </a:t>
            </a:r>
            <a:r>
              <a:rPr lang="en-GB" dirty="0" err="1"/>
              <a:t>distresas</a:t>
            </a:r>
            <a:r>
              <a:rPr lang="en-GB" dirty="0"/>
              <a:t>: </a:t>
            </a:r>
            <a:r>
              <a:rPr lang="en-GB" dirty="0" err="1"/>
              <a:t>kuo</a:t>
            </a:r>
            <a:r>
              <a:rPr lang="en-GB" dirty="0"/>
              <a:t> </a:t>
            </a:r>
            <a:r>
              <a:rPr lang="en-GB" dirty="0" err="1"/>
              <a:t>skiriasi</a:t>
            </a:r>
            <a:r>
              <a:rPr lang="en-GB" dirty="0"/>
              <a:t>?</a:t>
            </a:r>
            <a:endParaRPr dirty="0"/>
          </a:p>
        </p:txBody>
      </p:sp>
      <p:sp>
        <p:nvSpPr>
          <p:cNvPr id="11" name="TextBox 10">
            <a:extLst>
              <a:ext uri="{FF2B5EF4-FFF2-40B4-BE49-F238E27FC236}">
                <a16:creationId xmlns:a16="http://schemas.microsoft.com/office/drawing/2014/main" id="{D9B656E9-59F7-037D-9EC3-64CDD005C9F7}"/>
              </a:ext>
            </a:extLst>
          </p:cNvPr>
          <p:cNvSpPr txBox="1"/>
          <p:nvPr/>
        </p:nvSpPr>
        <p:spPr>
          <a:xfrm>
            <a:off x="4910641" y="2685143"/>
            <a:ext cx="6098058" cy="213135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800100" lvl="1" indent="-342900">
              <a:spcBef>
                <a:spcPts val="500"/>
              </a:spcBef>
              <a:buFont typeface="Arial" panose="020B0604020202020204" pitchFamily="34" charset="0"/>
              <a:buChar char="•"/>
              <a:defRPr sz="2400"/>
            </a:pPr>
            <a:r>
              <a:rPr lang="en-GB" dirty="0" err="1">
                <a:latin typeface="Arial" panose="020B0604020202020204" pitchFamily="34" charset="0"/>
                <a:cs typeface="Arial" panose="020B0604020202020204" pitchFamily="34" charset="0"/>
              </a:rPr>
              <a:t>Teigiamas</a:t>
            </a:r>
            <a:r>
              <a:rPr lang="en-GB" dirty="0">
                <a:latin typeface="Arial" panose="020B0604020202020204" pitchFamily="34" charset="0"/>
                <a:cs typeface="Arial" panose="020B0604020202020204" pitchFamily="34" charset="0"/>
              </a:rPr>
              <a:t> </a:t>
            </a:r>
            <a:r>
              <a:rPr lang="en-GB" dirty="0" err="1">
                <a:latin typeface="Arial" panose="020B0604020202020204" pitchFamily="34" charset="0"/>
                <a:cs typeface="Arial" panose="020B0604020202020204" pitchFamily="34" charset="0"/>
              </a:rPr>
              <a:t>stresas</a:t>
            </a:r>
            <a:r>
              <a:rPr lang="en-GB" dirty="0">
                <a:latin typeface="Arial" panose="020B0604020202020204" pitchFamily="34" charset="0"/>
                <a:cs typeface="Arial" panose="020B0604020202020204" pitchFamily="34" charset="0"/>
              </a:rPr>
              <a:t>;</a:t>
            </a:r>
          </a:p>
          <a:p>
            <a:pPr marL="800100" lvl="1" indent="-342900">
              <a:spcBef>
                <a:spcPts val="500"/>
              </a:spcBef>
              <a:buFont typeface="Arial" panose="020B0604020202020204" pitchFamily="34" charset="0"/>
              <a:buChar char="•"/>
              <a:defRPr sz="2400"/>
            </a:pPr>
            <a:r>
              <a:rPr lang="en-GB" dirty="0" err="1">
                <a:latin typeface="Arial" panose="020B0604020202020204" pitchFamily="34" charset="0"/>
                <a:cs typeface="Arial" panose="020B0604020202020204" pitchFamily="34" charset="0"/>
              </a:rPr>
              <a:t>Skatina</a:t>
            </a:r>
            <a:r>
              <a:rPr lang="en-GB" dirty="0">
                <a:latin typeface="Arial" panose="020B0604020202020204" pitchFamily="34" charset="0"/>
                <a:cs typeface="Arial" panose="020B0604020202020204" pitchFamily="34" charset="0"/>
              </a:rPr>
              <a:t> </a:t>
            </a:r>
            <a:r>
              <a:rPr lang="en-GB" dirty="0" err="1">
                <a:latin typeface="Arial" panose="020B0604020202020204" pitchFamily="34" charset="0"/>
                <a:ea typeface="WordVisi_MSFontService"/>
                <a:cs typeface="Arial" panose="020B0604020202020204" pitchFamily="34" charset="0"/>
                <a:sym typeface="WordVisi_MSFontService"/>
              </a:rPr>
              <a:t>motyvaciją</a:t>
            </a:r>
            <a:r>
              <a:rPr lang="en-GB" dirty="0">
                <a:latin typeface="Arial" panose="020B0604020202020204" pitchFamily="34" charset="0"/>
                <a:ea typeface="WordVisi_MSFontService"/>
                <a:cs typeface="Arial" panose="020B0604020202020204" pitchFamily="34" charset="0"/>
                <a:sym typeface="WordVisi_MSFontService"/>
              </a:rPr>
              <a:t>, </a:t>
            </a:r>
            <a:r>
              <a:rPr lang="en-GB" dirty="0" err="1">
                <a:latin typeface="Arial" panose="020B0604020202020204" pitchFamily="34" charset="0"/>
                <a:ea typeface="WordVisi_MSFontService"/>
                <a:cs typeface="Arial" panose="020B0604020202020204" pitchFamily="34" charset="0"/>
                <a:sym typeface="WordVisi_MSFontService"/>
              </a:rPr>
              <a:t>kūrybingumą</a:t>
            </a:r>
            <a:r>
              <a:rPr lang="en-GB" dirty="0">
                <a:latin typeface="Arial" panose="020B0604020202020204" pitchFamily="34" charset="0"/>
                <a:ea typeface="WordVisi_MSFontService"/>
                <a:cs typeface="Arial" panose="020B0604020202020204" pitchFamily="34" charset="0"/>
                <a:sym typeface="WordVisi_MSFontService"/>
              </a:rPr>
              <a:t> </a:t>
            </a:r>
            <a:r>
              <a:rPr lang="en-GB" dirty="0" err="1">
                <a:latin typeface="Arial" panose="020B0604020202020204" pitchFamily="34" charset="0"/>
                <a:ea typeface="WordVisi_MSFontService"/>
                <a:cs typeface="Arial" panose="020B0604020202020204" pitchFamily="34" charset="0"/>
                <a:sym typeface="WordVisi_MSFontService"/>
              </a:rPr>
              <a:t>ir</a:t>
            </a:r>
            <a:r>
              <a:rPr lang="en-GB" dirty="0">
                <a:latin typeface="Arial" panose="020B0604020202020204" pitchFamily="34" charset="0"/>
                <a:ea typeface="WordVisi_MSFontService"/>
                <a:cs typeface="Arial" panose="020B0604020202020204" pitchFamily="34" charset="0"/>
                <a:sym typeface="WordVisi_MSFontService"/>
              </a:rPr>
              <a:t> </a:t>
            </a:r>
            <a:r>
              <a:rPr lang="en-GB" dirty="0" err="1">
                <a:latin typeface="Arial" panose="020B0604020202020204" pitchFamily="34" charset="0"/>
                <a:ea typeface="WordVisi_MSFontService"/>
                <a:cs typeface="Arial" panose="020B0604020202020204" pitchFamily="34" charset="0"/>
                <a:sym typeface="WordVisi_MSFontService"/>
              </a:rPr>
              <a:t>produktyvumą</a:t>
            </a:r>
            <a:r>
              <a:rPr lang="en-GB" dirty="0">
                <a:latin typeface="Arial" panose="020B0604020202020204" pitchFamily="34" charset="0"/>
                <a:ea typeface="WordVisi_MSFontService"/>
                <a:cs typeface="Arial" panose="020B0604020202020204" pitchFamily="34" charset="0"/>
                <a:sym typeface="WordVisi_MSFontService"/>
              </a:rPr>
              <a:t>;</a:t>
            </a:r>
          </a:p>
          <a:p>
            <a:pPr marL="800100" lvl="1" indent="-342900">
              <a:spcBef>
                <a:spcPts val="500"/>
              </a:spcBef>
              <a:buFont typeface="Arial" panose="020B0604020202020204" pitchFamily="34" charset="0"/>
              <a:buChar char="•"/>
              <a:defRPr sz="2400">
                <a:latin typeface="WordVisi_MSFontService"/>
                <a:ea typeface="WordVisi_MSFontService"/>
                <a:cs typeface="WordVisi_MSFontService"/>
                <a:sym typeface="WordVisi_MSFontService"/>
              </a:defRPr>
            </a:pPr>
            <a:r>
              <a:rPr lang="en-GB" dirty="0" err="1">
                <a:latin typeface="Arial" panose="020B0604020202020204" pitchFamily="34" charset="0"/>
                <a:cs typeface="Arial" panose="020B0604020202020204" pitchFamily="34" charset="0"/>
              </a:rPr>
              <a:t>Padeda</a:t>
            </a:r>
            <a:r>
              <a:rPr lang="en-GB" dirty="0">
                <a:latin typeface="Arial" panose="020B0604020202020204" pitchFamily="34" charset="0"/>
                <a:cs typeface="Arial" panose="020B0604020202020204" pitchFamily="34" charset="0"/>
              </a:rPr>
              <a:t> </a:t>
            </a:r>
            <a:r>
              <a:rPr lang="en-GB" dirty="0" err="1">
                <a:latin typeface="Arial" panose="020B0604020202020204" pitchFamily="34" charset="0"/>
                <a:cs typeface="Arial" panose="020B0604020202020204" pitchFamily="34" charset="0"/>
              </a:rPr>
              <a:t>susitelkti</a:t>
            </a:r>
            <a:r>
              <a:rPr lang="en-GB" dirty="0">
                <a:latin typeface="Arial" panose="020B0604020202020204" pitchFamily="34" charset="0"/>
                <a:cs typeface="Arial" panose="020B0604020202020204" pitchFamily="34" charset="0"/>
              </a:rPr>
              <a:t> </a:t>
            </a:r>
            <a:r>
              <a:rPr lang="en-GB" dirty="0" err="1">
                <a:latin typeface="Arial" panose="020B0604020202020204" pitchFamily="34" charset="0"/>
                <a:cs typeface="Arial" panose="020B0604020202020204" pitchFamily="34" charset="0"/>
              </a:rPr>
              <a:t>ir</a:t>
            </a:r>
            <a:r>
              <a:rPr lang="en-GB" dirty="0">
                <a:latin typeface="Arial" panose="020B0604020202020204" pitchFamily="34" charset="0"/>
                <a:cs typeface="Arial" panose="020B0604020202020204" pitchFamily="34" charset="0"/>
              </a:rPr>
              <a:t> </a:t>
            </a:r>
            <a:r>
              <a:rPr lang="en-GB" dirty="0" err="1">
                <a:latin typeface="Arial" panose="020B0604020202020204" pitchFamily="34" charset="0"/>
                <a:cs typeface="Arial" panose="020B0604020202020204" pitchFamily="34" charset="0"/>
              </a:rPr>
              <a:t>pasiruošti</a:t>
            </a:r>
            <a:r>
              <a:rPr lang="en-GB" dirty="0">
                <a:latin typeface="Arial" panose="020B0604020202020204" pitchFamily="34" charset="0"/>
                <a:cs typeface="Arial" panose="020B0604020202020204" pitchFamily="34" charset="0"/>
              </a:rPr>
              <a:t> </a:t>
            </a:r>
            <a:r>
              <a:rPr lang="en-GB" dirty="0" err="1">
                <a:latin typeface="Arial" panose="020B0604020202020204" pitchFamily="34" charset="0"/>
                <a:cs typeface="Arial" panose="020B0604020202020204" pitchFamily="34" charset="0"/>
              </a:rPr>
              <a:t>veikti</a:t>
            </a:r>
            <a:r>
              <a:rPr lang="en-GB" dirty="0">
                <a:latin typeface="Arial" panose="020B0604020202020204" pitchFamily="34" charset="0"/>
                <a:cs typeface="Arial" panose="020B0604020202020204" pitchFamily="34" charset="0"/>
              </a:rPr>
              <a:t>;</a:t>
            </a:r>
          </a:p>
          <a:p>
            <a:pPr marL="800100" lvl="1" indent="-342900">
              <a:spcBef>
                <a:spcPts val="500"/>
              </a:spcBef>
              <a:buFont typeface="Arial" panose="020B0604020202020204" pitchFamily="34" charset="0"/>
              <a:buChar char="•"/>
              <a:defRPr sz="2400">
                <a:latin typeface="WordVisi_MSFontService"/>
                <a:ea typeface="WordVisi_MSFontService"/>
                <a:cs typeface="WordVisi_MSFontService"/>
                <a:sym typeface="WordVisi_MSFontService"/>
              </a:defRPr>
            </a:pPr>
            <a:r>
              <a:rPr lang="en-GB" dirty="0" err="1">
                <a:latin typeface="Arial" panose="020B0604020202020204" pitchFamily="34" charset="0"/>
                <a:cs typeface="Arial" panose="020B0604020202020204" pitchFamily="34" charset="0"/>
              </a:rPr>
              <a:t>Padeda</a:t>
            </a:r>
            <a:r>
              <a:rPr lang="en-GB" dirty="0">
                <a:latin typeface="Arial" panose="020B0604020202020204" pitchFamily="34" charset="0"/>
                <a:cs typeface="Arial" panose="020B0604020202020204" pitchFamily="34" charset="0"/>
              </a:rPr>
              <a:t> </a:t>
            </a:r>
            <a:r>
              <a:rPr lang="en-GB" dirty="0" err="1">
                <a:latin typeface="Arial" panose="020B0604020202020204" pitchFamily="34" charset="0"/>
                <a:cs typeface="Arial" panose="020B0604020202020204" pitchFamily="34" charset="0"/>
              </a:rPr>
              <a:t>įveikti</a:t>
            </a:r>
            <a:r>
              <a:rPr lang="en-GB" dirty="0">
                <a:latin typeface="Arial" panose="020B0604020202020204" pitchFamily="34" charset="0"/>
                <a:cs typeface="Arial" panose="020B0604020202020204" pitchFamily="34" charset="0"/>
              </a:rPr>
              <a:t> </a:t>
            </a:r>
            <a:r>
              <a:rPr lang="en-GB" dirty="0" err="1">
                <a:latin typeface="Arial" panose="020B0604020202020204" pitchFamily="34" charset="0"/>
                <a:cs typeface="Arial" panose="020B0604020202020204" pitchFamily="34" charset="0"/>
              </a:rPr>
              <a:t>iššūkius</a:t>
            </a:r>
            <a:r>
              <a:rPr lang="en-GB" dirty="0">
                <a:latin typeface="Arial" panose="020B0604020202020204" pitchFamily="34" charset="0"/>
                <a:cs typeface="Arial" panose="020B0604020202020204" pitchFamily="34" charset="0"/>
              </a:rPr>
              <a:t>.</a:t>
            </a:r>
          </a:p>
        </p:txBody>
      </p:sp>
      <p:grpSp>
        <p:nvGrpSpPr>
          <p:cNvPr id="2" name="Group 1">
            <a:extLst>
              <a:ext uri="{FF2B5EF4-FFF2-40B4-BE49-F238E27FC236}">
                <a16:creationId xmlns:a16="http://schemas.microsoft.com/office/drawing/2014/main" id="{38F4B17D-37C9-112C-CB2E-32A5015936C7}"/>
              </a:ext>
            </a:extLst>
          </p:cNvPr>
          <p:cNvGrpSpPr/>
          <p:nvPr/>
        </p:nvGrpSpPr>
        <p:grpSpPr>
          <a:xfrm>
            <a:off x="2283899" y="2489597"/>
            <a:ext cx="2626742" cy="2368541"/>
            <a:chOff x="2283899" y="1780937"/>
            <a:chExt cx="2626742" cy="2368541"/>
          </a:xfrm>
        </p:grpSpPr>
        <p:sp>
          <p:nvSpPr>
            <p:cNvPr id="3" name="Circle">
              <a:extLst>
                <a:ext uri="{FF2B5EF4-FFF2-40B4-BE49-F238E27FC236}">
                  <a16:creationId xmlns:a16="http://schemas.microsoft.com/office/drawing/2014/main" id="{EFF1ACDD-60C9-D582-5467-6BB50EFC7053}"/>
                </a:ext>
              </a:extLst>
            </p:cNvPr>
            <p:cNvSpPr/>
            <p:nvPr/>
          </p:nvSpPr>
          <p:spPr>
            <a:xfrm>
              <a:off x="2413000" y="1780937"/>
              <a:ext cx="2368541" cy="2368541"/>
            </a:xfrm>
            <a:prstGeom prst="ellipse">
              <a:avLst/>
            </a:prstGeom>
            <a:gradFill flip="none" rotWithShape="1">
              <a:gsLst>
                <a:gs pos="18000">
                  <a:schemeClr val="accent5">
                    <a:lumMod val="40000"/>
                    <a:lumOff val="60000"/>
                  </a:schemeClr>
                </a:gs>
                <a:gs pos="72000">
                  <a:schemeClr val="accent4">
                    <a:lumMod val="97000"/>
                    <a:lumOff val="3000"/>
                  </a:schemeClr>
                </a:gs>
                <a:gs pos="100000">
                  <a:schemeClr val="accent4">
                    <a:lumMod val="60000"/>
                    <a:lumOff val="40000"/>
                  </a:schemeClr>
                </a:gs>
              </a:gsLst>
              <a:lin ang="16200000" scaled="1"/>
              <a:tileRect/>
            </a:gradFill>
            <a:ln w="6350">
              <a:noFill/>
              <a:miter/>
            </a:ln>
          </p:spPr>
          <p:txBody>
            <a:bodyPr lIns="45719" rIns="45719" anchor="ctr"/>
            <a:lstStyle/>
            <a:p>
              <a:pPr>
                <a:defRPr>
                  <a:solidFill>
                    <a:srgbClr val="FFFFFF"/>
                  </a:solidFill>
                </a:defRPr>
              </a:pPr>
              <a:endParaRPr dirty="0"/>
            </a:p>
          </p:txBody>
        </p:sp>
        <p:sp>
          <p:nvSpPr>
            <p:cNvPr id="4" name="TextBox 2">
              <a:extLst>
                <a:ext uri="{FF2B5EF4-FFF2-40B4-BE49-F238E27FC236}">
                  <a16:creationId xmlns:a16="http://schemas.microsoft.com/office/drawing/2014/main" id="{8DCB7393-F30F-C949-72C2-6DC27A55AF84}"/>
                </a:ext>
              </a:extLst>
            </p:cNvPr>
            <p:cNvSpPr txBox="1"/>
            <p:nvPr/>
          </p:nvSpPr>
          <p:spPr>
            <a:xfrm>
              <a:off x="2283899" y="2862813"/>
              <a:ext cx="2626742" cy="341632"/>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nSpc>
                  <a:spcPct val="90000"/>
                </a:lnSpc>
                <a:spcBef>
                  <a:spcPts val="1000"/>
                </a:spcBef>
                <a:defRPr sz="1600" cap="all">
                  <a:solidFill>
                    <a:srgbClr val="FFFFFF"/>
                  </a:solidFill>
                  <a:latin typeface="Arial Black"/>
                  <a:ea typeface="Arial Black"/>
                  <a:cs typeface="Arial Black"/>
                  <a:sym typeface="Arial Black"/>
                </a:defRPr>
              </a:lvl1pPr>
            </a:lstStyle>
            <a:p>
              <a:r>
                <a:rPr lang="en-US" sz="1800" dirty="0"/>
                <a:t>EUSTRESAS</a:t>
              </a:r>
              <a:endParaRPr sz="1800" dirty="0"/>
            </a:p>
          </p:txBody>
        </p:sp>
      </p:grpSp>
    </p:spTree>
    <p:extLst>
      <p:ext uri="{BB962C8B-B14F-4D97-AF65-F5344CB8AC3E}">
        <p14:creationId xmlns:p14="http://schemas.microsoft.com/office/powerpoint/2010/main" val="273873203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6">
            <a:extLst>
              <a:ext uri="{FF2B5EF4-FFF2-40B4-BE49-F238E27FC236}">
                <a16:creationId xmlns:a16="http://schemas.microsoft.com/office/drawing/2014/main" id="{9D6A03C0-2DBA-F41A-400C-9EEB408A056A}"/>
              </a:ext>
            </a:extLst>
          </p:cNvPr>
          <p:cNvSpPr txBox="1"/>
          <p:nvPr/>
        </p:nvSpPr>
        <p:spPr>
          <a:xfrm>
            <a:off x="2221770" y="1403658"/>
            <a:ext cx="8084904"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3200" cap="all">
                <a:latin typeface="Helvetica Neue Thin"/>
                <a:ea typeface="Helvetica Neue Thin"/>
                <a:cs typeface="Helvetica Neue Thin"/>
                <a:sym typeface="Helvetica Neue Thin"/>
              </a:defRPr>
            </a:lvl1pPr>
          </a:lstStyle>
          <a:p>
            <a:r>
              <a:rPr lang="en-GB" dirty="0" err="1"/>
              <a:t>Eustresas</a:t>
            </a:r>
            <a:r>
              <a:rPr lang="en-GB" dirty="0"/>
              <a:t> </a:t>
            </a:r>
            <a:r>
              <a:rPr lang="en-GB" dirty="0" err="1"/>
              <a:t>ir</a:t>
            </a:r>
            <a:r>
              <a:rPr lang="en-GB" dirty="0"/>
              <a:t> </a:t>
            </a:r>
            <a:r>
              <a:rPr lang="en-GB" b="1" i="1" dirty="0" err="1"/>
              <a:t>distresas</a:t>
            </a:r>
            <a:r>
              <a:rPr lang="en-GB" dirty="0"/>
              <a:t>: </a:t>
            </a:r>
            <a:r>
              <a:rPr lang="en-GB" dirty="0" err="1"/>
              <a:t>kuo</a:t>
            </a:r>
            <a:r>
              <a:rPr lang="en-GB" dirty="0"/>
              <a:t> </a:t>
            </a:r>
            <a:r>
              <a:rPr lang="en-GB" dirty="0" err="1"/>
              <a:t>skiriasi</a:t>
            </a:r>
            <a:r>
              <a:rPr lang="en-GB" dirty="0"/>
              <a:t>?</a:t>
            </a:r>
            <a:endParaRPr dirty="0"/>
          </a:p>
        </p:txBody>
      </p:sp>
      <p:sp>
        <p:nvSpPr>
          <p:cNvPr id="18" name="TextBox 17">
            <a:extLst>
              <a:ext uri="{FF2B5EF4-FFF2-40B4-BE49-F238E27FC236}">
                <a16:creationId xmlns:a16="http://schemas.microsoft.com/office/drawing/2014/main" id="{A5959FA3-2419-4807-5A5E-AD5C7E223996}"/>
              </a:ext>
            </a:extLst>
          </p:cNvPr>
          <p:cNvSpPr txBox="1"/>
          <p:nvPr/>
        </p:nvSpPr>
        <p:spPr>
          <a:xfrm>
            <a:off x="4751798" y="2926010"/>
            <a:ext cx="7236654" cy="2436564"/>
          </a:xfrm>
          <a:prstGeom prst="rect">
            <a:avLst/>
          </a:prstGeom>
          <a:no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a:spAutoFit/>
          </a:bodyPr>
          <a:lstStyle/>
          <a:p>
            <a:pPr marL="800100" lvl="1" indent="-342900">
              <a:spcBef>
                <a:spcPts val="500"/>
              </a:spcBef>
              <a:buFont typeface="Arial" panose="020B0604020202020204" pitchFamily="34" charset="0"/>
              <a:buChar char="•"/>
              <a:defRPr sz="2400"/>
            </a:pPr>
            <a:r>
              <a:rPr lang="lt-LT" dirty="0">
                <a:latin typeface="Arial" panose="020B0604020202020204" pitchFamily="34" charset="0"/>
                <a:cs typeface="Arial" panose="020B0604020202020204" pitchFamily="34" charset="0"/>
              </a:rPr>
              <a:t>Neigiamas stresas;</a:t>
            </a:r>
          </a:p>
          <a:p>
            <a:pPr marL="800100" lvl="1" indent="-342900">
              <a:spcBef>
                <a:spcPts val="500"/>
              </a:spcBef>
              <a:buFont typeface="Arial" panose="020B0604020202020204" pitchFamily="34" charset="0"/>
              <a:buChar char="•"/>
              <a:defRPr sz="2400">
                <a:latin typeface="WordVisi_MSFontService"/>
                <a:ea typeface="WordVisi_MSFontService"/>
                <a:cs typeface="WordVisi_MSFontService"/>
                <a:sym typeface="WordVisi_MSFontService"/>
              </a:defRPr>
            </a:pPr>
            <a:r>
              <a:rPr lang="lt-LT" dirty="0">
                <a:latin typeface="Arial" panose="020B0604020202020204" pitchFamily="34" charset="0"/>
                <a:cs typeface="Arial" panose="020B0604020202020204" pitchFamily="34" charset="0"/>
              </a:rPr>
              <a:t>Jei trunka ilgą laiką, gali sukelti nerimą, pervargimą ir net sveikatos problemų;</a:t>
            </a:r>
          </a:p>
          <a:p>
            <a:pPr marL="800100" lvl="1" indent="-342900">
              <a:spcBef>
                <a:spcPts val="500"/>
              </a:spcBef>
              <a:buFont typeface="Arial" panose="020B0604020202020204" pitchFamily="34" charset="0"/>
              <a:buChar char="•"/>
              <a:defRPr sz="2400"/>
            </a:pPr>
            <a:r>
              <a:rPr lang="lt-LT" dirty="0">
                <a:latin typeface="Arial" panose="020B0604020202020204" pitchFamily="34" charset="0"/>
                <a:cs typeface="Arial" panose="020B0604020202020204" pitchFamily="34" charset="0"/>
              </a:rPr>
              <a:t>Kyla, kai</a:t>
            </a:r>
            <a:r>
              <a:rPr lang="lt-LT" dirty="0">
                <a:latin typeface="Arial" panose="020B0604020202020204" pitchFamily="34" charset="0"/>
                <a:ea typeface="WordVisi_MSFontService"/>
                <a:cs typeface="Arial" panose="020B0604020202020204" pitchFamily="34" charset="0"/>
                <a:sym typeface="WordVisi_MSFontService"/>
              </a:rPr>
              <a:t> žmogus susiduria su per dideliu spaudimu ar negebėjimu susidoroti su iššūkiais.</a:t>
            </a:r>
          </a:p>
        </p:txBody>
      </p:sp>
      <p:grpSp>
        <p:nvGrpSpPr>
          <p:cNvPr id="6" name="Group 5">
            <a:extLst>
              <a:ext uri="{FF2B5EF4-FFF2-40B4-BE49-F238E27FC236}">
                <a16:creationId xmlns:a16="http://schemas.microsoft.com/office/drawing/2014/main" id="{89700EC7-49BE-1C9D-D52F-0B9344313607}"/>
              </a:ext>
            </a:extLst>
          </p:cNvPr>
          <p:cNvGrpSpPr/>
          <p:nvPr/>
        </p:nvGrpSpPr>
        <p:grpSpPr>
          <a:xfrm>
            <a:off x="2125055" y="2636132"/>
            <a:ext cx="2626743" cy="2368541"/>
            <a:chOff x="6425306" y="1927472"/>
            <a:chExt cx="2626743" cy="2368541"/>
          </a:xfrm>
        </p:grpSpPr>
        <p:sp>
          <p:nvSpPr>
            <p:cNvPr id="7" name="Circle">
              <a:extLst>
                <a:ext uri="{FF2B5EF4-FFF2-40B4-BE49-F238E27FC236}">
                  <a16:creationId xmlns:a16="http://schemas.microsoft.com/office/drawing/2014/main" id="{34484634-AA7E-D855-4132-DF9FA8FB5A2D}"/>
                </a:ext>
              </a:extLst>
            </p:cNvPr>
            <p:cNvSpPr/>
            <p:nvPr/>
          </p:nvSpPr>
          <p:spPr>
            <a:xfrm>
              <a:off x="6554408" y="1927472"/>
              <a:ext cx="2368541" cy="2368541"/>
            </a:xfrm>
            <a:prstGeom prst="ellipse">
              <a:avLst/>
            </a:prstGeom>
            <a:gradFill flip="none" rotWithShape="1">
              <a:gsLst>
                <a:gs pos="0">
                  <a:schemeClr val="bg2">
                    <a:lumMod val="50000"/>
                  </a:schemeClr>
                </a:gs>
                <a:gs pos="45000">
                  <a:srgbClr val="FF0000"/>
                </a:gs>
                <a:gs pos="86000">
                  <a:schemeClr val="accent4">
                    <a:lumMod val="60000"/>
                    <a:lumOff val="40000"/>
                  </a:schemeClr>
                </a:gs>
              </a:gsLst>
              <a:path path="circle">
                <a:fillToRect l="50000" t="130000" r="50000" b="-30000"/>
              </a:path>
              <a:tileRect/>
            </a:gradFill>
            <a:ln w="6350">
              <a:noFill/>
              <a:miter/>
            </a:ln>
          </p:spPr>
          <p:txBody>
            <a:bodyPr lIns="45719" rIns="45719" anchor="ctr"/>
            <a:lstStyle/>
            <a:p>
              <a:pPr>
                <a:defRPr>
                  <a:solidFill>
                    <a:srgbClr val="FFFFFF"/>
                  </a:solidFill>
                </a:defRPr>
              </a:pPr>
              <a:endParaRPr dirty="0"/>
            </a:p>
          </p:txBody>
        </p:sp>
        <p:sp>
          <p:nvSpPr>
            <p:cNvPr id="8" name="TextBox 2">
              <a:extLst>
                <a:ext uri="{FF2B5EF4-FFF2-40B4-BE49-F238E27FC236}">
                  <a16:creationId xmlns:a16="http://schemas.microsoft.com/office/drawing/2014/main" id="{F851746C-AC68-8F65-4429-AA22A21D866A}"/>
                </a:ext>
              </a:extLst>
            </p:cNvPr>
            <p:cNvSpPr txBox="1"/>
            <p:nvPr/>
          </p:nvSpPr>
          <p:spPr>
            <a:xfrm>
              <a:off x="6425306" y="3009348"/>
              <a:ext cx="2626743" cy="3416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nSpc>
                  <a:spcPct val="90000"/>
                </a:lnSpc>
                <a:spcBef>
                  <a:spcPts val="1000"/>
                </a:spcBef>
                <a:defRPr sz="1600" cap="all">
                  <a:solidFill>
                    <a:srgbClr val="FFFFFF"/>
                  </a:solidFill>
                  <a:latin typeface="Arial Black"/>
                  <a:ea typeface="Arial Black"/>
                  <a:cs typeface="Arial Black"/>
                  <a:sym typeface="Arial Black"/>
                </a:defRPr>
              </a:lvl1pPr>
            </a:lstStyle>
            <a:p>
              <a:r>
                <a:rPr lang="en-US" sz="1800" dirty="0"/>
                <a:t>DISTRESAS</a:t>
              </a:r>
              <a:endParaRPr sz="1800" dirty="0"/>
            </a:p>
          </p:txBody>
        </p:sp>
      </p:gr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E54025-3C31-2050-DD9E-BEBD821A513D}"/>
            </a:ext>
          </a:extLst>
        </p:cNvPr>
        <p:cNvGrpSpPr/>
        <p:nvPr/>
      </p:nvGrpSpPr>
      <p:grpSpPr>
        <a:xfrm>
          <a:off x="0" y="0"/>
          <a:ext cx="0" cy="0"/>
          <a:chOff x="0" y="0"/>
          <a:chExt cx="0" cy="0"/>
        </a:xfrm>
      </p:grpSpPr>
      <p:sp>
        <p:nvSpPr>
          <p:cNvPr id="2" name="CasellaDiTesto 16">
            <a:extLst>
              <a:ext uri="{FF2B5EF4-FFF2-40B4-BE49-F238E27FC236}">
                <a16:creationId xmlns:a16="http://schemas.microsoft.com/office/drawing/2014/main" id="{52312B76-8D76-FE1C-F3CC-F32C8E7FFF6D}"/>
              </a:ext>
            </a:extLst>
          </p:cNvPr>
          <p:cNvSpPr txBox="1"/>
          <p:nvPr/>
        </p:nvSpPr>
        <p:spPr>
          <a:xfrm>
            <a:off x="2221770" y="706428"/>
            <a:ext cx="92396"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3200" cap="all">
                <a:latin typeface="Helvetica Neue Thin"/>
                <a:ea typeface="Helvetica Neue Thin"/>
                <a:cs typeface="Helvetica Neue Thin"/>
                <a:sym typeface="Helvetica Neue Thin"/>
              </a:defRPr>
            </a:lvl1pPr>
          </a:lstStyle>
          <a:p>
            <a:endParaRPr dirty="0"/>
          </a:p>
        </p:txBody>
      </p:sp>
      <p:sp>
        <p:nvSpPr>
          <p:cNvPr id="6" name="TextBox 5">
            <a:extLst>
              <a:ext uri="{FF2B5EF4-FFF2-40B4-BE49-F238E27FC236}">
                <a16:creationId xmlns:a16="http://schemas.microsoft.com/office/drawing/2014/main" id="{7FFAD9AA-FDFA-85B4-05EE-6AFF5C8106BC}"/>
              </a:ext>
            </a:extLst>
          </p:cNvPr>
          <p:cNvSpPr txBox="1"/>
          <p:nvPr/>
        </p:nvSpPr>
        <p:spPr>
          <a:xfrm>
            <a:off x="496002" y="398650"/>
            <a:ext cx="11159704" cy="830997"/>
          </a:xfrm>
          <a:prstGeom prst="rect">
            <a:avLst/>
          </a:prstGeom>
          <a:no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a:spAutoFit/>
          </a:bodyPr>
          <a:lstStyle/>
          <a:p>
            <a:pPr marL="457200" lvl="1" indent="0" algn="ctr">
              <a:spcBef>
                <a:spcPts val="500"/>
              </a:spcBef>
              <a:defRPr sz="2400"/>
            </a:pPr>
            <a:r>
              <a:rPr lang="lt-LT" dirty="0"/>
              <a:t>Pagrindinis skirtumas tarp aptartų streso tipų yra jų poveikis: </a:t>
            </a:r>
            <a:br>
              <a:rPr lang="lt-LT" dirty="0"/>
            </a:br>
            <a:r>
              <a:rPr lang="lt-LT" b="1" i="1" dirty="0" err="1"/>
              <a:t>eustresas</a:t>
            </a:r>
            <a:r>
              <a:rPr lang="lt-LT" dirty="0"/>
              <a:t> motyvuoja ir teikia energijos, </a:t>
            </a:r>
            <a:r>
              <a:rPr lang="lt-LT" b="1" i="1" dirty="0" err="1"/>
              <a:t>distresas</a:t>
            </a:r>
            <a:r>
              <a:rPr lang="lt-LT" dirty="0"/>
              <a:t> silpnina ir sekina organizmą.</a:t>
            </a:r>
            <a:endParaRPr lang="lt-LT" dirty="0">
              <a:latin typeface="Arial" panose="020B0604020202020204" pitchFamily="34" charset="0"/>
              <a:ea typeface="WordVisi_MSFontService"/>
              <a:cs typeface="Arial" panose="020B0604020202020204" pitchFamily="34" charset="0"/>
              <a:sym typeface="WordVisi_MSFontService"/>
            </a:endParaRPr>
          </a:p>
        </p:txBody>
      </p:sp>
      <p:pic>
        <p:nvPicPr>
          <p:cNvPr id="5" name="Picture 4" descr="A blue line on a black background&#10;&#10;Description automatically generated">
            <a:extLst>
              <a:ext uri="{FF2B5EF4-FFF2-40B4-BE49-F238E27FC236}">
                <a16:creationId xmlns:a16="http://schemas.microsoft.com/office/drawing/2014/main" id="{C1DDC9A6-CB0C-D599-5E2C-00ACA1EAA5C5}"/>
              </a:ext>
            </a:extLst>
          </p:cNvPr>
          <p:cNvPicPr>
            <a:picLocks noChangeAspect="1"/>
          </p:cNvPicPr>
          <p:nvPr/>
        </p:nvPicPr>
        <p:blipFill>
          <a:blip r:embed="rId2">
            <a:extLst>
              <a:ext uri="{28A0092B-C50C-407E-A947-70E740481C1C}">
                <a14:useLocalDpi xmlns:a14="http://schemas.microsoft.com/office/drawing/2010/main"/>
              </a:ext>
            </a:extLst>
          </a:blip>
          <a:srcRect t="22407"/>
          <a:stretch/>
        </p:blipFill>
        <p:spPr>
          <a:xfrm>
            <a:off x="1816244" y="1810042"/>
            <a:ext cx="7772400" cy="4521070"/>
          </a:xfrm>
          <a:prstGeom prst="rect">
            <a:avLst/>
          </a:prstGeom>
        </p:spPr>
      </p:pic>
      <p:sp>
        <p:nvSpPr>
          <p:cNvPr id="7" name="TextBox 6">
            <a:extLst>
              <a:ext uri="{FF2B5EF4-FFF2-40B4-BE49-F238E27FC236}">
                <a16:creationId xmlns:a16="http://schemas.microsoft.com/office/drawing/2014/main" id="{DABF5F0F-0142-FF2C-D677-272C483583F9}"/>
              </a:ext>
            </a:extLst>
          </p:cNvPr>
          <p:cNvSpPr txBox="1"/>
          <p:nvPr/>
        </p:nvSpPr>
        <p:spPr>
          <a:xfrm>
            <a:off x="4654993" y="1810042"/>
            <a:ext cx="2275621" cy="3077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rtlCol="0">
            <a:spAutoFit/>
          </a:bodyPr>
          <a:lstStyle/>
          <a:p>
            <a:pPr marL="457200" algn="ctr">
              <a:spcBef>
                <a:spcPts val="500"/>
              </a:spcBef>
            </a:pPr>
            <a:r>
              <a:rPr lang="en-GB" sz="1400" dirty="0">
                <a:solidFill>
                  <a:schemeClr val="accent1">
                    <a:lumMod val="60000"/>
                    <a:lumOff val="40000"/>
                  </a:schemeClr>
                </a:solidFill>
                <a:latin typeface="Arial" panose="020B0604020202020204" pitchFamily="34" charset="0"/>
                <a:cs typeface="Arial" panose="020B0604020202020204" pitchFamily="34" charset="0"/>
              </a:rPr>
              <a:t>M</a:t>
            </a:r>
            <a:r>
              <a:rPr lang="en-LT" sz="1400" dirty="0">
                <a:solidFill>
                  <a:schemeClr val="accent1">
                    <a:lumMod val="60000"/>
                    <a:lumOff val="40000"/>
                  </a:schemeClr>
                </a:solidFill>
                <a:latin typeface="Arial" panose="020B0604020202020204" pitchFamily="34" charset="0"/>
                <a:cs typeface="Arial" panose="020B0604020202020204" pitchFamily="34" charset="0"/>
              </a:rPr>
              <a:t>aksimalus našumas</a:t>
            </a:r>
          </a:p>
        </p:txBody>
      </p:sp>
      <p:sp>
        <p:nvSpPr>
          <p:cNvPr id="8" name="TextBox 7">
            <a:extLst>
              <a:ext uri="{FF2B5EF4-FFF2-40B4-BE49-F238E27FC236}">
                <a16:creationId xmlns:a16="http://schemas.microsoft.com/office/drawing/2014/main" id="{B9BBF42D-0310-4AE0-0DAC-E80C68225158}"/>
              </a:ext>
            </a:extLst>
          </p:cNvPr>
          <p:cNvSpPr txBox="1"/>
          <p:nvPr/>
        </p:nvSpPr>
        <p:spPr>
          <a:xfrm>
            <a:off x="4174962" y="3987203"/>
            <a:ext cx="1350689" cy="3077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rtlCol="0">
            <a:spAutoFit/>
          </a:bodyPr>
          <a:lstStyle/>
          <a:p>
            <a:pPr marL="457200" algn="ctr">
              <a:spcBef>
                <a:spcPts val="500"/>
              </a:spcBef>
            </a:pPr>
            <a:r>
              <a:rPr lang="lt-LT" sz="1400" dirty="0" err="1">
                <a:latin typeface="Arial" panose="020B0604020202020204" pitchFamily="34" charset="0"/>
                <a:cs typeface="Arial" panose="020B0604020202020204" pitchFamily="34" charset="0"/>
              </a:rPr>
              <a:t>Eustresas</a:t>
            </a:r>
            <a:endParaRPr lang="en-LT" sz="14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E5200EE6-FB22-5EB8-432B-8EC94731164F}"/>
              </a:ext>
            </a:extLst>
          </p:cNvPr>
          <p:cNvSpPr txBox="1"/>
          <p:nvPr/>
        </p:nvSpPr>
        <p:spPr>
          <a:xfrm>
            <a:off x="5992266" y="3987203"/>
            <a:ext cx="1300995" cy="3077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rtlCol="0">
            <a:spAutoFit/>
          </a:bodyPr>
          <a:lstStyle/>
          <a:p>
            <a:pPr marL="457200" algn="ctr">
              <a:spcBef>
                <a:spcPts val="500"/>
              </a:spcBef>
            </a:pPr>
            <a:r>
              <a:rPr lang="lt-LT" sz="1400" dirty="0" err="1">
                <a:latin typeface="Arial" panose="020B0604020202020204" pitchFamily="34" charset="0"/>
                <a:cs typeface="Arial" panose="020B0604020202020204" pitchFamily="34" charset="0"/>
              </a:rPr>
              <a:t>Distresas</a:t>
            </a:r>
            <a:endParaRPr lang="en-LT" sz="14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F529E650-5975-3A7D-CD45-E196A1A07678}"/>
              </a:ext>
            </a:extLst>
          </p:cNvPr>
          <p:cNvSpPr txBox="1"/>
          <p:nvPr/>
        </p:nvSpPr>
        <p:spPr>
          <a:xfrm>
            <a:off x="2911467" y="4812265"/>
            <a:ext cx="1937388" cy="3077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rtlCol="0">
            <a:spAutoFit/>
          </a:bodyPr>
          <a:lstStyle/>
          <a:p>
            <a:pPr marL="457200" algn="ctr">
              <a:spcBef>
                <a:spcPts val="500"/>
              </a:spcBef>
            </a:pPr>
            <a:r>
              <a:rPr lang="lt-LT" sz="1400" dirty="0">
                <a:latin typeface="Arial" panose="020B0604020202020204" pitchFamily="34" charset="0"/>
                <a:cs typeface="Arial" panose="020B0604020202020204" pitchFamily="34" charset="0"/>
              </a:rPr>
              <a:t>Prastas našumas</a:t>
            </a:r>
            <a:endParaRPr lang="en-LT" sz="140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401D8623-F885-7D62-18DA-24847857D411}"/>
              </a:ext>
            </a:extLst>
          </p:cNvPr>
          <p:cNvSpPr txBox="1"/>
          <p:nvPr/>
        </p:nvSpPr>
        <p:spPr>
          <a:xfrm>
            <a:off x="6640414" y="4812264"/>
            <a:ext cx="1937388" cy="3077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rtlCol="0">
            <a:spAutoFit/>
          </a:bodyPr>
          <a:lstStyle/>
          <a:p>
            <a:pPr marL="457200" algn="ctr">
              <a:spcBef>
                <a:spcPts val="500"/>
              </a:spcBef>
            </a:pPr>
            <a:r>
              <a:rPr lang="lt-LT" sz="1400" dirty="0">
                <a:latin typeface="Arial" panose="020B0604020202020204" pitchFamily="34" charset="0"/>
                <a:cs typeface="Arial" panose="020B0604020202020204" pitchFamily="34" charset="0"/>
              </a:rPr>
              <a:t>Prastas našumas</a:t>
            </a:r>
            <a:endParaRPr lang="en-LT" sz="14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69DA7CA8-A7A6-F8C3-D764-6F35BD7CE306}"/>
              </a:ext>
            </a:extLst>
          </p:cNvPr>
          <p:cNvSpPr txBox="1"/>
          <p:nvPr/>
        </p:nvSpPr>
        <p:spPr>
          <a:xfrm>
            <a:off x="4654401" y="5229418"/>
            <a:ext cx="2096085" cy="4642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rtlCol="0">
            <a:spAutoFit/>
          </a:bodyPr>
          <a:lstStyle/>
          <a:p>
            <a:pPr marL="457200" algn="ctr">
              <a:spcBef>
                <a:spcPts val="500"/>
              </a:spcBef>
            </a:pPr>
            <a:r>
              <a:rPr lang="lt-LT" sz="1000" dirty="0">
                <a:latin typeface="Arial" panose="020B0604020202020204" pitchFamily="34" charset="0"/>
                <a:cs typeface="Arial" panose="020B0604020202020204" pitchFamily="34" charset="0"/>
              </a:rPr>
              <a:t>Vidutinis</a:t>
            </a:r>
          </a:p>
          <a:p>
            <a:pPr marL="457200" algn="ctr">
              <a:spcBef>
                <a:spcPts val="500"/>
              </a:spcBef>
            </a:pPr>
            <a:r>
              <a:rPr lang="lt-LT" sz="1000" dirty="0">
                <a:latin typeface="Arial" panose="020B0604020202020204" pitchFamily="34" charset="0"/>
                <a:cs typeface="Arial" panose="020B0604020202020204" pitchFamily="34" charset="0"/>
              </a:rPr>
              <a:t>(optimalus susijaudinimas) </a:t>
            </a:r>
            <a:endParaRPr lang="en-LT" sz="1000"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11D547A8-63DA-3DCE-FC02-22766F1A3AD8}"/>
              </a:ext>
            </a:extLst>
          </p:cNvPr>
          <p:cNvSpPr txBox="1"/>
          <p:nvPr/>
        </p:nvSpPr>
        <p:spPr>
          <a:xfrm>
            <a:off x="1915829" y="5152474"/>
            <a:ext cx="2078451" cy="6181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rtlCol="0">
            <a:spAutoFit/>
          </a:bodyPr>
          <a:lstStyle/>
          <a:p>
            <a:pPr marL="457200" algn="ctr">
              <a:spcBef>
                <a:spcPts val="500"/>
              </a:spcBef>
            </a:pPr>
            <a:r>
              <a:rPr lang="lt-LT" sz="1000" dirty="0">
                <a:latin typeface="Arial" panose="020B0604020202020204" pitchFamily="34" charset="0"/>
                <a:cs typeface="Arial" panose="020B0604020202020204" pitchFamily="34" charset="0"/>
              </a:rPr>
              <a:t>Žemas</a:t>
            </a:r>
          </a:p>
          <a:p>
            <a:pPr marL="457200" algn="ctr">
              <a:spcBef>
                <a:spcPts val="500"/>
              </a:spcBef>
            </a:pPr>
            <a:r>
              <a:rPr lang="lt-LT" sz="1000" dirty="0">
                <a:latin typeface="Arial" panose="020B0604020202020204" pitchFamily="34" charset="0"/>
                <a:cs typeface="Arial" panose="020B0604020202020204" pitchFamily="34" charset="0"/>
              </a:rPr>
              <a:t>(nepakankamas </a:t>
            </a:r>
            <a:br>
              <a:rPr lang="lt-LT" sz="1000" dirty="0">
                <a:latin typeface="Arial" panose="020B0604020202020204" pitchFamily="34" charset="0"/>
                <a:cs typeface="Arial" panose="020B0604020202020204" pitchFamily="34" charset="0"/>
              </a:rPr>
            </a:br>
            <a:r>
              <a:rPr lang="lt-LT" sz="1000" dirty="0">
                <a:latin typeface="Arial" panose="020B0604020202020204" pitchFamily="34" charset="0"/>
                <a:cs typeface="Arial" panose="020B0604020202020204" pitchFamily="34" charset="0"/>
              </a:rPr>
              <a:t>susijaudinimas - nuobodu) </a:t>
            </a:r>
            <a:endParaRPr lang="en-LT" sz="1000"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D223C65E-B098-7BF3-E814-273EA8B94178}"/>
              </a:ext>
            </a:extLst>
          </p:cNvPr>
          <p:cNvSpPr txBox="1"/>
          <p:nvPr/>
        </p:nvSpPr>
        <p:spPr>
          <a:xfrm>
            <a:off x="7410607" y="5201778"/>
            <a:ext cx="2160205" cy="6181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rtlCol="0">
            <a:spAutoFit/>
          </a:bodyPr>
          <a:lstStyle/>
          <a:p>
            <a:pPr marL="457200" algn="ctr">
              <a:spcBef>
                <a:spcPts val="500"/>
              </a:spcBef>
            </a:pPr>
            <a:r>
              <a:rPr lang="lt-LT" sz="1000" dirty="0">
                <a:latin typeface="Arial" panose="020B0604020202020204" pitchFamily="34" charset="0"/>
                <a:cs typeface="Arial" panose="020B0604020202020204" pitchFamily="34" charset="0"/>
              </a:rPr>
              <a:t>Aukštas</a:t>
            </a:r>
          </a:p>
          <a:p>
            <a:pPr marL="457200" algn="ctr">
              <a:spcBef>
                <a:spcPts val="500"/>
              </a:spcBef>
            </a:pPr>
            <a:r>
              <a:rPr lang="lt-LT" sz="1000" dirty="0">
                <a:latin typeface="Arial" panose="020B0604020202020204" pitchFamily="34" charset="0"/>
                <a:cs typeface="Arial" panose="020B0604020202020204" pitchFamily="34" charset="0"/>
              </a:rPr>
              <a:t>(per didelis</a:t>
            </a:r>
            <a:br>
              <a:rPr lang="lt-LT" sz="1000" dirty="0">
                <a:latin typeface="Arial" panose="020B0604020202020204" pitchFamily="34" charset="0"/>
                <a:cs typeface="Arial" panose="020B0604020202020204" pitchFamily="34" charset="0"/>
              </a:rPr>
            </a:br>
            <a:r>
              <a:rPr lang="lt-LT" sz="1000" dirty="0">
                <a:latin typeface="Arial" panose="020B0604020202020204" pitchFamily="34" charset="0"/>
                <a:cs typeface="Arial" panose="020B0604020202020204" pitchFamily="34" charset="0"/>
              </a:rPr>
              <a:t>susijaudinimas, sukrėtimas) </a:t>
            </a:r>
            <a:endParaRPr lang="en-LT" sz="1000"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251DC71E-4D5D-EB66-11F5-D6FB673A86E7}"/>
              </a:ext>
            </a:extLst>
          </p:cNvPr>
          <p:cNvSpPr txBox="1"/>
          <p:nvPr/>
        </p:nvSpPr>
        <p:spPr>
          <a:xfrm>
            <a:off x="4137228" y="6151573"/>
            <a:ext cx="3311162" cy="307777"/>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rtlCol="0">
            <a:spAutoFit/>
          </a:bodyPr>
          <a:lstStyle/>
          <a:p>
            <a:pPr marL="457200" algn="ctr">
              <a:spcBef>
                <a:spcPts val="500"/>
              </a:spcBef>
            </a:pPr>
            <a:r>
              <a:rPr lang="en-LT" sz="1400" dirty="0">
                <a:solidFill>
                  <a:schemeClr val="accent1">
                    <a:lumMod val="60000"/>
                    <a:lumOff val="40000"/>
                  </a:schemeClr>
                </a:solidFill>
                <a:latin typeface="Arial" panose="020B0604020202020204" pitchFamily="34" charset="0"/>
                <a:cs typeface="Arial" panose="020B0604020202020204" pitchFamily="34" charset="0"/>
              </a:rPr>
              <a:t>Stresas (emocinis susijaudinimas)</a:t>
            </a:r>
          </a:p>
        </p:txBody>
      </p:sp>
    </p:spTree>
    <p:extLst>
      <p:ext uri="{BB962C8B-B14F-4D97-AF65-F5344CB8AC3E}">
        <p14:creationId xmlns:p14="http://schemas.microsoft.com/office/powerpoint/2010/main" val="1152674880"/>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4AFCDFE-D06E-6532-D409-C7EF005C2F84}"/>
              </a:ext>
            </a:extLst>
          </p:cNvPr>
          <p:cNvSpPr/>
          <p:nvPr/>
        </p:nvSpPr>
        <p:spPr>
          <a:xfrm>
            <a:off x="203549" y="285750"/>
            <a:ext cx="11799465" cy="6320790"/>
          </a:xfrm>
          <a:prstGeom prst="rect">
            <a:avLst/>
          </a:prstGeom>
          <a:gradFill>
            <a:gsLst>
              <a:gs pos="0">
                <a:schemeClr val="accent5">
                  <a:lumMod val="40000"/>
                  <a:lumOff val="60000"/>
                </a:schemeClr>
              </a:gs>
              <a:gs pos="51000">
                <a:schemeClr val="accent1">
                  <a:lumMod val="61459"/>
                  <a:lumOff val="38541"/>
                </a:schemeClr>
              </a:gs>
              <a:gs pos="100000">
                <a:schemeClr val="accent1">
                  <a:lumMod val="45000"/>
                  <a:lumOff val="55000"/>
                </a:schemeClr>
              </a:gs>
              <a:gs pos="100000">
                <a:schemeClr val="accent1">
                  <a:lumMod val="30000"/>
                  <a:lumOff val="70000"/>
                </a:schemeClr>
              </a:gs>
            </a:gsLst>
            <a:lin ang="5400000" scaled="1"/>
          </a:gra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LT" sz="1800" b="0" i="0" u="none" strike="noStrike" cap="none" spc="0" normalizeH="0" baseline="0">
              <a:ln>
                <a:noFill/>
              </a:ln>
              <a:solidFill>
                <a:srgbClr val="000000"/>
              </a:solidFill>
              <a:effectLst/>
              <a:uFillTx/>
              <a:latin typeface="+mj-lt"/>
              <a:ea typeface="+mj-ea"/>
              <a:cs typeface="+mj-cs"/>
              <a:sym typeface="Calibri"/>
            </a:endParaRPr>
          </a:p>
        </p:txBody>
      </p:sp>
      <p:sp>
        <p:nvSpPr>
          <p:cNvPr id="746" name="Rettangolo 6"/>
          <p:cNvSpPr/>
          <p:nvPr/>
        </p:nvSpPr>
        <p:spPr>
          <a:xfrm>
            <a:off x="110140" y="61911"/>
            <a:ext cx="11971720" cy="6734176"/>
          </a:xfrm>
          <a:prstGeom prst="rect">
            <a:avLst/>
          </a:prstGeom>
          <a:ln w="257175">
            <a:solidFill>
              <a:srgbClr val="FFFFFF"/>
            </a:solidFill>
            <a:miter/>
          </a:ln>
        </p:spPr>
        <p:txBody>
          <a:bodyPr lIns="45719" rIns="45719" anchor="ctr"/>
          <a:lstStyle/>
          <a:p>
            <a:pPr algn="ctr">
              <a:defRPr sz="2400">
                <a:solidFill>
                  <a:srgbClr val="FFFFFF"/>
                </a:solidFill>
              </a:defRPr>
            </a:pPr>
            <a:endParaRPr/>
          </a:p>
        </p:txBody>
      </p:sp>
      <p:sp>
        <p:nvSpPr>
          <p:cNvPr id="748" name="CasellaDiTesto 16"/>
          <p:cNvSpPr txBox="1"/>
          <p:nvPr/>
        </p:nvSpPr>
        <p:spPr>
          <a:xfrm>
            <a:off x="5986986" y="166798"/>
            <a:ext cx="92395" cy="47089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30000" b="1" cap="all">
                <a:solidFill>
                  <a:srgbClr val="FFFFFF"/>
                </a:solidFill>
                <a:latin typeface="Helvetica Neue"/>
                <a:ea typeface="Helvetica Neue"/>
                <a:cs typeface="Helvetica Neue"/>
                <a:sym typeface="Helvetica Neue"/>
              </a:defRPr>
            </a:lvl1pPr>
          </a:lstStyle>
          <a:p>
            <a:endParaRPr dirty="0"/>
          </a:p>
        </p:txBody>
      </p:sp>
      <p:sp>
        <p:nvSpPr>
          <p:cNvPr id="5" name="TextBox 4">
            <a:extLst>
              <a:ext uri="{FF2B5EF4-FFF2-40B4-BE49-F238E27FC236}">
                <a16:creationId xmlns:a16="http://schemas.microsoft.com/office/drawing/2014/main" id="{E5888217-A05D-66C7-8F4C-55E99668B400}"/>
              </a:ext>
            </a:extLst>
          </p:cNvPr>
          <p:cNvSpPr txBox="1"/>
          <p:nvPr/>
        </p:nvSpPr>
        <p:spPr>
          <a:xfrm>
            <a:off x="3020771" y="3599244"/>
            <a:ext cx="6117220" cy="923330"/>
          </a:xfrm>
          <a:prstGeom prst="rect">
            <a:avLst/>
          </a:prstGeom>
          <a:no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a:spAutoFit/>
          </a:bodyPr>
          <a:lstStyle/>
          <a:p>
            <a:pPr algn="ctr" defTabSz="457200">
              <a:defRPr sz="4000">
                <a:uFill>
                  <a:solidFill>
                    <a:srgbClr val="000000"/>
                  </a:solidFill>
                </a:uFill>
                <a:latin typeface="Times New Roman"/>
                <a:ea typeface="Times New Roman"/>
                <a:cs typeface="Times New Roman"/>
                <a:sym typeface="Times New Roman"/>
              </a:defRPr>
            </a:pPr>
            <a:r>
              <a:rPr lang="lt-LT" sz="1800" dirty="0">
                <a:solidFill>
                  <a:schemeClr val="bg1"/>
                </a:solidFill>
                <a:latin typeface="Arial" panose="020B0604020202020204" pitchFamily="34" charset="0"/>
                <a:cs typeface="Arial" panose="020B0604020202020204" pitchFamily="34" charset="0"/>
              </a:rPr>
              <a:t>„Dieve, duok man kantrybės, kad nesipriešinčiau tam, ko negaliu pakeisti, drąsos – kad pakeisčiau tai, ką galiu, ir išminties –</a:t>
            </a:r>
            <a:r>
              <a:rPr lang="lt-LT" sz="1800" dirty="0">
                <a:solidFill>
                  <a:schemeClr val="bg1"/>
                </a:solidFill>
                <a:latin typeface="Arial" panose="020B0604020202020204" pitchFamily="34" charset="0"/>
                <a:ea typeface="Times Roman"/>
                <a:cs typeface="Arial" panose="020B0604020202020204" pitchFamily="34" charset="0"/>
                <a:sym typeface="Times Roman"/>
              </a:rPr>
              <a:t> </a:t>
            </a:r>
            <a:r>
              <a:rPr lang="lt-LT" sz="1800" dirty="0">
                <a:solidFill>
                  <a:schemeClr val="bg1"/>
                </a:solidFill>
                <a:latin typeface="Arial" panose="020B0604020202020204" pitchFamily="34" charset="0"/>
                <a:cs typeface="Arial" panose="020B0604020202020204" pitchFamily="34" charset="0"/>
              </a:rPr>
              <a:t>kad visada sugebėčiau viena nuo kita atskirti.“</a:t>
            </a:r>
            <a:endParaRPr lang="lt-LT" sz="1800" dirty="0">
              <a:solidFill>
                <a:schemeClr val="bg1"/>
              </a:solidFill>
              <a:latin typeface="Arial" panose="020B0604020202020204" pitchFamily="34" charset="0"/>
              <a:ea typeface="Times Roman"/>
              <a:cs typeface="Arial" panose="020B0604020202020204" pitchFamily="34" charset="0"/>
              <a:sym typeface="Times Roman"/>
            </a:endParaRPr>
          </a:p>
        </p:txBody>
      </p:sp>
      <p:pic>
        <p:nvPicPr>
          <p:cNvPr id="6" name="Image" descr="Image">
            <a:extLst>
              <a:ext uri="{FF2B5EF4-FFF2-40B4-BE49-F238E27FC236}">
                <a16:creationId xmlns:a16="http://schemas.microsoft.com/office/drawing/2014/main" id="{9E860AC6-963A-4C3A-B227-B52A014CB519}"/>
              </a:ext>
            </a:extLst>
          </p:cNvPr>
          <p:cNvPicPr>
            <a:picLocks noChangeAspect="1"/>
          </p:cNvPicPr>
          <p:nvPr/>
        </p:nvPicPr>
        <p:blipFill>
          <a:blip r:embed="rId2">
            <a:alphaModFix/>
            <a:extLst>
              <a:ext uri="{BEBA8EAE-BF5A-486C-A8C5-ECC9F3942E4B}">
                <a14:imgProps xmlns:a14="http://schemas.microsoft.com/office/drawing/2010/main">
                  <a14:imgLayer r:embed="rId3">
                    <a14:imgEffect>
                      <a14:brightnessContrast bright="100000"/>
                    </a14:imgEffect>
                  </a14:imgLayer>
                </a14:imgProps>
              </a:ext>
            </a:extLst>
          </a:blip>
          <a:stretch>
            <a:fillRect/>
          </a:stretch>
        </p:blipFill>
        <p:spPr>
          <a:xfrm rot="10800000" flipH="1">
            <a:off x="6580449" y="2332577"/>
            <a:ext cx="1158083" cy="985847"/>
          </a:xfrm>
          <a:prstGeom prst="rect">
            <a:avLst/>
          </a:prstGeom>
          <a:ln w="12700">
            <a:miter lim="400000"/>
          </a:ln>
        </p:spPr>
      </p:pic>
      <p:pic>
        <p:nvPicPr>
          <p:cNvPr id="7" name="Image" descr="Image">
            <a:extLst>
              <a:ext uri="{FF2B5EF4-FFF2-40B4-BE49-F238E27FC236}">
                <a16:creationId xmlns:a16="http://schemas.microsoft.com/office/drawing/2014/main" id="{2CAB948B-12B7-15F5-74CC-1E12B5D31FBF}"/>
              </a:ext>
            </a:extLst>
          </p:cNvPr>
          <p:cNvPicPr>
            <a:picLocks noChangeAspect="1"/>
          </p:cNvPicPr>
          <p:nvPr/>
        </p:nvPicPr>
        <p:blipFill>
          <a:blip r:embed="rId2">
            <a:alphaModFix/>
            <a:extLst>
              <a:ext uri="{BEBA8EAE-BF5A-486C-A8C5-ECC9F3942E4B}">
                <a14:imgProps xmlns:a14="http://schemas.microsoft.com/office/drawing/2010/main">
                  <a14:imgLayer r:embed="rId4">
                    <a14:imgEffect>
                      <a14:brightnessContrast bright="100000"/>
                    </a14:imgEffect>
                  </a14:imgLayer>
                </a14:imgProps>
              </a:ext>
            </a:extLst>
          </a:blip>
          <a:stretch>
            <a:fillRect/>
          </a:stretch>
        </p:blipFill>
        <p:spPr>
          <a:xfrm>
            <a:off x="4262547" y="2332580"/>
            <a:ext cx="1114593" cy="962725"/>
          </a:xfrm>
          <a:prstGeom prst="rect">
            <a:avLst/>
          </a:prstGeom>
          <a:ln w="12700">
            <a:miter lim="400000"/>
          </a:ln>
        </p:spPr>
      </p:pic>
      <p:pic>
        <p:nvPicPr>
          <p:cNvPr id="8" name="Image" descr="Image">
            <a:extLst>
              <a:ext uri="{FF2B5EF4-FFF2-40B4-BE49-F238E27FC236}">
                <a16:creationId xmlns:a16="http://schemas.microsoft.com/office/drawing/2014/main" id="{63A09445-661B-894D-F218-2EBA82FAB0C6}"/>
              </a:ext>
            </a:extLst>
          </p:cNvPr>
          <p:cNvPicPr>
            <a:picLocks noChangeAspect="1"/>
          </p:cNvPicPr>
          <p:nvPr/>
        </p:nvPicPr>
        <p:blipFill>
          <a:blip r:embed="rId5">
            <a:alphaModFix/>
            <a:extLst>
              <a:ext uri="{BEBA8EAE-BF5A-486C-A8C5-ECC9F3942E4B}">
                <a14:imgProps xmlns:a14="http://schemas.microsoft.com/office/drawing/2010/main">
                  <a14:imgLayer r:embed="rId6">
                    <a14:imgEffect>
                      <a14:brightnessContrast bright="100000"/>
                    </a14:imgEffect>
                  </a14:imgLayer>
                </a14:imgProps>
              </a:ext>
            </a:extLst>
          </a:blip>
          <a:stretch>
            <a:fillRect/>
          </a:stretch>
        </p:blipFill>
        <p:spPr>
          <a:xfrm>
            <a:off x="5533425" y="2432966"/>
            <a:ext cx="907122" cy="907121"/>
          </a:xfrm>
          <a:prstGeom prst="rect">
            <a:avLst/>
          </a:prstGeom>
          <a:ln w="12700">
            <a:miter lim="400000"/>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72932AE-10EE-E72D-4B14-13E321BD4321}"/>
              </a:ext>
            </a:extLst>
          </p:cNvPr>
          <p:cNvSpPr/>
          <p:nvPr/>
        </p:nvSpPr>
        <p:spPr>
          <a:xfrm>
            <a:off x="203549" y="285750"/>
            <a:ext cx="11799465" cy="6320790"/>
          </a:xfrm>
          <a:prstGeom prst="rect">
            <a:avLst/>
          </a:prstGeom>
          <a:gradFill>
            <a:gsLst>
              <a:gs pos="0">
                <a:schemeClr val="accent5">
                  <a:lumMod val="40000"/>
                  <a:lumOff val="60000"/>
                </a:schemeClr>
              </a:gs>
              <a:gs pos="51000">
                <a:schemeClr val="accent1">
                  <a:lumMod val="61459"/>
                  <a:lumOff val="38541"/>
                </a:schemeClr>
              </a:gs>
              <a:gs pos="100000">
                <a:schemeClr val="accent1">
                  <a:lumMod val="45000"/>
                  <a:lumOff val="55000"/>
                </a:schemeClr>
              </a:gs>
              <a:gs pos="100000">
                <a:schemeClr val="accent1">
                  <a:lumMod val="30000"/>
                  <a:lumOff val="70000"/>
                </a:schemeClr>
              </a:gs>
            </a:gsLst>
            <a:lin ang="5400000" scaled="1"/>
          </a:gra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LT" sz="1800" b="0" i="0" u="none" strike="noStrike" cap="none" spc="0" normalizeH="0" baseline="0">
              <a:ln>
                <a:noFill/>
              </a:ln>
              <a:solidFill>
                <a:srgbClr val="000000"/>
              </a:solidFill>
              <a:effectLst/>
              <a:uFillTx/>
              <a:latin typeface="+mj-lt"/>
              <a:ea typeface="+mj-ea"/>
              <a:cs typeface="+mj-cs"/>
              <a:sym typeface="Calibri"/>
            </a:endParaRPr>
          </a:p>
        </p:txBody>
      </p:sp>
      <p:sp>
        <p:nvSpPr>
          <p:cNvPr id="827" name="Rettangolo 5"/>
          <p:cNvSpPr/>
          <p:nvPr/>
        </p:nvSpPr>
        <p:spPr>
          <a:xfrm>
            <a:off x="110140" y="61911"/>
            <a:ext cx="11971720" cy="6734176"/>
          </a:xfrm>
          <a:prstGeom prst="rect">
            <a:avLst/>
          </a:prstGeom>
          <a:ln w="257175">
            <a:solidFill>
              <a:srgbClr val="FFFFFF"/>
            </a:solidFill>
            <a:miter/>
          </a:ln>
        </p:spPr>
        <p:txBody>
          <a:bodyPr lIns="45719" rIns="45719" anchor="ctr"/>
          <a:lstStyle/>
          <a:p>
            <a:pPr algn="ctr">
              <a:defRPr sz="2400">
                <a:solidFill>
                  <a:srgbClr val="FFFFFF"/>
                </a:solidFill>
                <a:latin typeface="Helvetica 35 Thin"/>
                <a:ea typeface="Helvetica 35 Thin"/>
                <a:cs typeface="Helvetica 35 Thin"/>
                <a:sym typeface="Helvetica 35 Thin"/>
              </a:defRPr>
            </a:pPr>
            <a:endParaRPr/>
          </a:p>
        </p:txBody>
      </p:sp>
      <p:sp>
        <p:nvSpPr>
          <p:cNvPr id="828" name="CasellaDiTesto 16"/>
          <p:cNvSpPr txBox="1"/>
          <p:nvPr/>
        </p:nvSpPr>
        <p:spPr>
          <a:xfrm>
            <a:off x="1985234" y="2433631"/>
            <a:ext cx="8413520"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a:defRPr sz="3200" cap="all">
                <a:latin typeface="Helvetica Neue Thin"/>
                <a:ea typeface="Helvetica Neue Thin"/>
                <a:cs typeface="Helvetica Neue Thin"/>
                <a:sym typeface="Helvetica Neue Thin"/>
              </a:defRPr>
            </a:pPr>
            <a:r>
              <a:rPr lang="en-US" dirty="0"/>
              <a:t>A</a:t>
            </a:r>
            <a:r>
              <a:rPr dirty="0"/>
              <a:t> </a:t>
            </a:r>
            <a:r>
              <a:rPr dirty="0" err="1"/>
              <a:t>užduotis</a:t>
            </a:r>
            <a:r>
              <a:rPr dirty="0"/>
              <a:t>: </a:t>
            </a:r>
          </a:p>
          <a:p>
            <a:pPr algn="ctr">
              <a:defRPr sz="3200" cap="all">
                <a:latin typeface="Arial Black"/>
                <a:ea typeface="Arial Black"/>
                <a:cs typeface="Arial Black"/>
                <a:sym typeface="Arial Black"/>
              </a:defRPr>
            </a:pPr>
            <a:r>
              <a:rPr lang="en-GB" dirty="0" err="1"/>
              <a:t>Eustreso</a:t>
            </a:r>
            <a:r>
              <a:rPr lang="en-GB" dirty="0"/>
              <a:t> </a:t>
            </a:r>
            <a:r>
              <a:rPr lang="en-GB" dirty="0" err="1"/>
              <a:t>ir</a:t>
            </a:r>
            <a:r>
              <a:rPr lang="en-GB" dirty="0"/>
              <a:t> </a:t>
            </a:r>
            <a:r>
              <a:rPr lang="en-GB" dirty="0" err="1"/>
              <a:t>distreso</a:t>
            </a:r>
            <a:r>
              <a:rPr lang="en-GB" dirty="0"/>
              <a:t> </a:t>
            </a:r>
            <a:r>
              <a:rPr lang="en-GB" dirty="0" err="1"/>
              <a:t>skirtumai</a:t>
            </a:r>
            <a:endParaRPr dirty="0"/>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60CAF-7D55-1562-AC53-2A5E02981E0C}"/>
              </a:ext>
            </a:extLst>
          </p:cNvPr>
          <p:cNvSpPr>
            <a:spLocks noGrp="1"/>
          </p:cNvSpPr>
          <p:nvPr>
            <p:ph type="title"/>
          </p:nvPr>
        </p:nvSpPr>
        <p:spPr>
          <a:solidFill>
            <a:srgbClr val="FFFFFF"/>
          </a:solidFill>
        </p:spPr>
        <p:txBody>
          <a:bodyPr>
            <a:normAutofit/>
          </a:bodyPr>
          <a:lstStyle/>
          <a:p>
            <a:pPr algn="ctr"/>
            <a:r>
              <a:rPr lang="lt-LT" sz="3200" b="1" dirty="0">
                <a:solidFill>
                  <a:schemeClr val="accent1">
                    <a:lumMod val="60000"/>
                    <a:lumOff val="40000"/>
                  </a:schemeClr>
                </a:solidFill>
                <a:latin typeface="Arial Black" panose="020B0604020202020204" pitchFamily="34" charset="0"/>
                <a:cs typeface="Arial Black" panose="020B0604020202020204" pitchFamily="34" charset="0"/>
              </a:rPr>
              <a:t>SITUACIJA NR. 1</a:t>
            </a:r>
          </a:p>
        </p:txBody>
      </p:sp>
      <p:sp>
        <p:nvSpPr>
          <p:cNvPr id="3" name="Text Placeholder 2">
            <a:extLst>
              <a:ext uri="{FF2B5EF4-FFF2-40B4-BE49-F238E27FC236}">
                <a16:creationId xmlns:a16="http://schemas.microsoft.com/office/drawing/2014/main" id="{6F04FB5F-7B4F-FF62-FB35-4B7EDB007242}"/>
              </a:ext>
            </a:extLst>
          </p:cNvPr>
          <p:cNvSpPr>
            <a:spLocks noGrp="1"/>
          </p:cNvSpPr>
          <p:nvPr>
            <p:ph type="body" idx="1"/>
          </p:nvPr>
        </p:nvSpPr>
        <p:spPr/>
        <p:txBody>
          <a:bodyPr>
            <a:normAutofit/>
          </a:bodyPr>
          <a:lstStyle/>
          <a:p>
            <a:pPr marL="0" indent="0" algn="ctr">
              <a:buNone/>
            </a:pPr>
            <a:r>
              <a:rPr lang="lt-LT" sz="2600" dirty="0">
                <a:latin typeface="Arial" panose="020B0604020202020204" pitchFamily="34" charset="0"/>
                <a:cs typeface="Arial" panose="020B0604020202020204" pitchFamily="34" charset="0"/>
              </a:rPr>
              <a:t>Goda yra 9 klasės mokinė, po dviejų dienų jos lauka svarbus matematikos kontrolinis darbas. Kadangi semestro galas, jai labai svarbu gauti gerą pažymį ir pagerinti savo vidurkį. Goda neri </a:t>
            </a:r>
            <a:r>
              <a:rPr lang="lt-LT" sz="2600" dirty="0" err="1">
                <a:latin typeface="Arial" panose="020B0604020202020204" pitchFamily="34" charset="0"/>
                <a:cs typeface="Arial" panose="020B0604020202020204" pitchFamily="34" charset="0"/>
              </a:rPr>
              <a:t>mauja</a:t>
            </a:r>
            <a:r>
              <a:rPr lang="lt-LT" sz="2600" dirty="0">
                <a:latin typeface="Arial" panose="020B0604020202020204" pitchFamily="34" charset="0"/>
                <a:cs typeface="Arial" panose="020B0604020202020204" pitchFamily="34" charset="0"/>
              </a:rPr>
              <a:t>, jaudinasi, ar jai pasiseks sėkmingai baigti mokslo metus. Ji jaučia, kad jai galvojant apie atsiskaitymą, ima stipriai plakti </a:t>
            </a:r>
            <a:r>
              <a:rPr lang="lt-LT" sz="2600" dirty="0" err="1">
                <a:latin typeface="Arial" panose="020B0604020202020204" pitchFamily="34" charset="0"/>
                <a:cs typeface="Arial" panose="020B0604020202020204" pitchFamily="34" charset="0"/>
              </a:rPr>
              <a:t>širdis,padažnėja</a:t>
            </a:r>
            <a:r>
              <a:rPr lang="lt-LT" sz="2600" dirty="0">
                <a:latin typeface="Arial" panose="020B0604020202020204" pitchFamily="34" charset="0"/>
                <a:cs typeface="Arial" panose="020B0604020202020204" pitchFamily="34" charset="0"/>
              </a:rPr>
              <a:t> kvėpavimas. Ji susidaro labai detalų mokymosi planą, kuriuo bandys vadovautis ruošdamasi </a:t>
            </a:r>
            <a:r>
              <a:rPr lang="lt-LT" sz="2600" dirty="0" err="1">
                <a:latin typeface="Arial" panose="020B0604020202020204" pitchFamily="34" charset="0"/>
                <a:cs typeface="Arial" panose="020B0604020202020204" pitchFamily="34" charset="0"/>
              </a:rPr>
              <a:t>kontroliniui</a:t>
            </a:r>
            <a:r>
              <a:rPr lang="lt-LT" sz="2600" dirty="0">
                <a:latin typeface="Arial" panose="020B0604020202020204" pitchFamily="34" charset="0"/>
                <a:cs typeface="Arial" panose="020B0604020202020204" pitchFamily="34" charset="0"/>
              </a:rPr>
              <a:t> darbui. Ant popieriaus lapo ji surašo visas temas, kurias planuoja pakartoti ir pavyzdinius uždavinius, kuriuos mokysis išspręsti. </a:t>
            </a:r>
            <a:r>
              <a:rPr lang="lt-LT" sz="2600" dirty="0" err="1">
                <a:latin typeface="Arial" panose="020B0604020202020204" pitchFamily="34" charset="0"/>
                <a:cs typeface="Arial" panose="020B0604020202020204" pitchFamily="34" charset="0"/>
              </a:rPr>
              <a:t>Suda</a:t>
            </a:r>
            <a:r>
              <a:rPr lang="lt-LT" sz="2600" dirty="0">
                <a:latin typeface="Arial" panose="020B0604020202020204" pitchFamily="34" charset="0"/>
                <a:cs typeface="Arial" panose="020B0604020202020204" pitchFamily="34" charset="0"/>
              </a:rPr>
              <a:t> </a:t>
            </a:r>
            <a:r>
              <a:rPr lang="lt-LT" sz="2600" dirty="0" err="1">
                <a:latin typeface="Arial" panose="020B0604020202020204" pitchFamily="34" charset="0"/>
                <a:cs typeface="Arial" panose="020B0604020202020204" pitchFamily="34" charset="0"/>
              </a:rPr>
              <a:t>riusi</a:t>
            </a:r>
            <a:r>
              <a:rPr lang="lt-LT" sz="2600" dirty="0">
                <a:latin typeface="Arial" panose="020B0604020202020204" pitchFamily="34" charset="0"/>
                <a:cs typeface="Arial" panose="020B0604020202020204" pitchFamily="34" charset="0"/>
              </a:rPr>
              <a:t> planą ji ryžtingai imasi darbo. Godai labai smalsu, koks bus jos rezultatas.</a:t>
            </a:r>
          </a:p>
        </p:txBody>
      </p:sp>
    </p:spTree>
    <p:extLst>
      <p:ext uri="{BB962C8B-B14F-4D97-AF65-F5344CB8AC3E}">
        <p14:creationId xmlns:p14="http://schemas.microsoft.com/office/powerpoint/2010/main" val="1964780534"/>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B7785A1-CF01-D526-9450-7BC6DB596BDA}"/>
              </a:ext>
            </a:extLst>
          </p:cNvPr>
          <p:cNvSpPr>
            <a:spLocks noGrp="1"/>
          </p:cNvSpPr>
          <p:nvPr>
            <p:ph type="title"/>
          </p:nvPr>
        </p:nvSpPr>
        <p:spPr/>
        <p:txBody>
          <a:bodyPr>
            <a:normAutofit/>
          </a:bodyPr>
          <a:lstStyle/>
          <a:p>
            <a:pPr algn="ctr"/>
            <a:r>
              <a:rPr lang="lt-LT" sz="3200" b="1" dirty="0">
                <a:solidFill>
                  <a:schemeClr val="accent1">
                    <a:lumMod val="60000"/>
                    <a:lumOff val="40000"/>
                  </a:schemeClr>
                </a:solidFill>
                <a:latin typeface="Arial Black" panose="020B0604020202020204" pitchFamily="34" charset="0"/>
                <a:cs typeface="Arial Black" panose="020B0604020202020204" pitchFamily="34" charset="0"/>
              </a:rPr>
              <a:t>SITUACIJA NR. 2 </a:t>
            </a:r>
          </a:p>
        </p:txBody>
      </p:sp>
      <p:sp>
        <p:nvSpPr>
          <p:cNvPr id="5" name="Text Placeholder 4">
            <a:extLst>
              <a:ext uri="{FF2B5EF4-FFF2-40B4-BE49-F238E27FC236}">
                <a16:creationId xmlns:a16="http://schemas.microsoft.com/office/drawing/2014/main" id="{4D79A27C-FDCC-203E-A597-44E5B688D4B8}"/>
              </a:ext>
            </a:extLst>
          </p:cNvPr>
          <p:cNvSpPr>
            <a:spLocks noGrp="1"/>
          </p:cNvSpPr>
          <p:nvPr>
            <p:ph type="body" idx="1"/>
          </p:nvPr>
        </p:nvSpPr>
        <p:spPr>
          <a:xfrm>
            <a:off x="1027134" y="1825625"/>
            <a:ext cx="10326666" cy="4351338"/>
          </a:xfrm>
        </p:spPr>
        <p:txBody>
          <a:bodyPr>
            <a:normAutofit/>
          </a:bodyPr>
          <a:lstStyle/>
          <a:p>
            <a:pPr marL="0" indent="0" algn="ctr">
              <a:buNone/>
            </a:pPr>
            <a:r>
              <a:rPr lang="lt-LT" sz="2600" dirty="0">
                <a:solidFill>
                  <a:schemeClr val="tx1"/>
                </a:solidFill>
                <a:latin typeface="Arial" panose="020B0604020202020204" pitchFamily="34" charset="0"/>
                <a:cs typeface="Arial" panose="020B0604020202020204" pitchFamily="34" charset="0"/>
              </a:rPr>
              <a:t>Matas yra 9 klasės mokinys, jis turi parengti skaidres lietuvių kalbos pamokai ir pristatyti perskaitytą knygą. Jam labai neramu, kaip reikės stovėti prieš visą klasę. Jis įsivaizduoja, kaip jam užsikirs balsas, pamirš, ką nori pasakyti, visi iš jo juoksis ir primins jam jo nesėkmę net ir pamokai pasibaigus. Apie tai galvojant, jam pradeda „sukti“ pilvą, įsitempia raumenys, šokinėja mintys. Iš tiesų Matas knygą yra perskaitęs, tačiau niekaip negali prisiversti atsisėsti prie kompiuterio ir pradėti rengti </a:t>
            </a:r>
            <a:r>
              <a:rPr lang="lt-LT" sz="2600" dirty="0" err="1">
                <a:solidFill>
                  <a:schemeClr val="tx1"/>
                </a:solidFill>
                <a:latin typeface="Arial" panose="020B0604020202020204" pitchFamily="34" charset="0"/>
                <a:cs typeface="Arial" panose="020B0604020202020204" pitchFamily="34" charset="0"/>
              </a:rPr>
              <a:t>prista</a:t>
            </a:r>
            <a:r>
              <a:rPr lang="lt-LT" sz="2600" dirty="0">
                <a:solidFill>
                  <a:schemeClr val="tx1"/>
                </a:solidFill>
                <a:latin typeface="Arial" panose="020B0604020202020204" pitchFamily="34" charset="0"/>
                <a:cs typeface="Arial" panose="020B0604020202020204" pitchFamily="34" charset="0"/>
              </a:rPr>
              <a:t> tymą. Jis vis žiūri linksmus </a:t>
            </a:r>
            <a:r>
              <a:rPr lang="lt-LT" sz="2600" dirty="0" err="1">
                <a:solidFill>
                  <a:schemeClr val="tx1"/>
                </a:solidFill>
                <a:latin typeface="Arial" panose="020B0604020202020204" pitchFamily="34" charset="0"/>
                <a:cs typeface="Arial" panose="020B0604020202020204" pitchFamily="34" charset="0"/>
              </a:rPr>
              <a:t>videofilmukus</a:t>
            </a:r>
            <a:r>
              <a:rPr lang="lt-LT" sz="2600" dirty="0">
                <a:solidFill>
                  <a:schemeClr val="tx1"/>
                </a:solidFill>
                <a:latin typeface="Arial" panose="020B0604020202020204" pitchFamily="34" charset="0"/>
                <a:cs typeface="Arial" panose="020B0604020202020204" pitchFamily="34" charset="0"/>
              </a:rPr>
              <a:t> „</a:t>
            </a:r>
            <a:r>
              <a:rPr lang="lt-LT" sz="2600" dirty="0" err="1">
                <a:solidFill>
                  <a:schemeClr val="tx1"/>
                </a:solidFill>
                <a:latin typeface="Arial" panose="020B0604020202020204" pitchFamily="34" charset="0"/>
                <a:cs typeface="Arial" panose="020B0604020202020204" pitchFamily="34" charset="0"/>
              </a:rPr>
              <a:t>Instagrame</a:t>
            </a:r>
            <a:r>
              <a:rPr lang="lt-LT" sz="2600" dirty="0">
                <a:solidFill>
                  <a:schemeClr val="tx1"/>
                </a:solidFill>
                <a:latin typeface="Arial" panose="020B0604020202020204" pitchFamily="34" charset="0"/>
                <a:cs typeface="Arial" panose="020B0604020202020204" pitchFamily="34" charset="0"/>
              </a:rPr>
              <a:t>“, susirašinėja su draugais ir eina ko nors </a:t>
            </a:r>
            <a:r>
              <a:rPr lang="lt-LT" sz="2600" dirty="0" err="1">
                <a:solidFill>
                  <a:schemeClr val="tx1"/>
                </a:solidFill>
                <a:latin typeface="Arial" panose="020B0604020202020204" pitchFamily="34" charset="0"/>
                <a:cs typeface="Arial" panose="020B0604020202020204" pitchFamily="34" charset="0"/>
              </a:rPr>
              <a:t>pasi</a:t>
            </a:r>
            <a:r>
              <a:rPr lang="lt-LT" sz="2600" dirty="0">
                <a:solidFill>
                  <a:schemeClr val="tx1"/>
                </a:solidFill>
                <a:latin typeface="Arial" panose="020B0604020202020204" pitchFamily="34" charset="0"/>
                <a:cs typeface="Arial" panose="020B0604020202020204" pitchFamily="34" charset="0"/>
              </a:rPr>
              <a:t> imti </a:t>
            </a:r>
            <a:r>
              <a:rPr lang="lt-LT" sz="2600" dirty="0" err="1">
                <a:solidFill>
                  <a:schemeClr val="tx1"/>
                </a:solidFill>
                <a:latin typeface="Arial" panose="020B0604020202020204" pitchFamily="34" charset="0"/>
                <a:cs typeface="Arial" panose="020B0604020202020204" pitchFamily="34" charset="0"/>
              </a:rPr>
              <a:t>iššaldytuvo</a:t>
            </a:r>
            <a:r>
              <a:rPr lang="lt-LT" sz="2600" dirty="0">
                <a:solidFill>
                  <a:schemeClr val="tx1"/>
                </a:solidFill>
                <a:latin typeface="Arial" panose="020B0604020202020204" pitchFamily="34" charset="0"/>
                <a:cs typeface="Arial" panose="020B0604020202020204" pitchFamily="34" charset="0"/>
              </a:rPr>
              <a:t>. Mintyse sau sako, kad pažymiai jam nerūpi, o pristatymas – nesąmonė.</a:t>
            </a:r>
          </a:p>
        </p:txBody>
      </p:sp>
    </p:spTree>
    <p:extLst>
      <p:ext uri="{BB962C8B-B14F-4D97-AF65-F5344CB8AC3E}">
        <p14:creationId xmlns:p14="http://schemas.microsoft.com/office/powerpoint/2010/main" val="1040087324"/>
      </p:ext>
    </p:extLst>
  </p:cSld>
  <p:clrMapOvr>
    <a:masterClrMapping/>
  </p:clrMapOvr>
  <p:transition spd="med"/>
</p:sld>
</file>

<file path=ppt/theme/theme1.xml><?xml version="1.0" encoding="utf-8"?>
<a:theme xmlns:a="http://schemas.openxmlformats.org/drawingml/2006/main" name="Tema di Office">
  <a:themeElements>
    <a:clrScheme name="Tema di Offic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Tema di Office">
      <a:majorFont>
        <a:latin typeface="Calibri"/>
        <a:ea typeface="Calibri"/>
        <a:cs typeface="Calibri"/>
      </a:majorFont>
      <a:minorFont>
        <a:latin typeface="Helvetica"/>
        <a:ea typeface="Helvetica"/>
        <a:cs typeface="Helvetica"/>
      </a:minorFont>
    </a:fontScheme>
    <a:fmtScheme name="Tema di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a:gsLst>
            <a:gs pos="0">
              <a:schemeClr val="accent5">
                <a:lumMod val="40000"/>
                <a:lumOff val="60000"/>
              </a:schemeClr>
            </a:gs>
            <a:gs pos="51000">
              <a:schemeClr val="accent1">
                <a:lumMod val="61459"/>
                <a:lumOff val="38541"/>
              </a:schemeClr>
            </a:gs>
            <a:gs pos="100000">
              <a:schemeClr val="accent1">
                <a:lumMod val="45000"/>
                <a:lumOff val="55000"/>
              </a:schemeClr>
            </a:gs>
            <a:gs pos="100000">
              <a:schemeClr val="accent1">
                <a:lumMod val="30000"/>
                <a:lumOff val="70000"/>
              </a:schemeClr>
            </a:gs>
          </a:gsLst>
          <a:lin ang="5400000" scaled="1"/>
        </a:gradFill>
        <a:ln w="12700" cap="flat">
          <a:no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ln w="12700">
          <a:miter lim="400000"/>
        </a:ln>
        <a:extLst>
          <a:ext uri="{C572A759-6A51-4108-AA02-DFA0A04FC94B}">
            <ma14:wrappingTextBoxFlag xmlns:r="http://schemas.openxmlformats.org/officeDocument/2006/relationships" xmlns:p="http://schemas.openxmlformats.org/presentationml/2006/main" xmlns:ma14="http://schemas.microsoft.com/office/mac/drawingml/2011/main" xmlns:a14="http://schemas.microsoft.com/office/drawing/2010/main" xmlns:m="http://schemas.openxmlformats.org/officeDocument/2006/math" xmlns="" val="1"/>
          </a:ext>
        </a:extLst>
      </a:spPr>
      <a:bodyPr wrap="square" lIns="45719" rIns="45719">
        <a:spAutoFit/>
      </a:bodyPr>
      <a:lstStyle>
        <a:defPPr marL="800100" indent="-342900" algn="l">
          <a:spcBef>
            <a:spcPts val="500"/>
          </a:spcBef>
          <a:buFont typeface="Arial" panose="020B0604020202020204" pitchFamily="34" charset="0"/>
          <a:buChar char="•"/>
          <a:defRPr sz="2400" dirty="0" err="1">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9-tokams _ STRESP" id="{52EEB613-D942-EA45-90DC-B83A134E2F04}" vid="{09BC4248-4E02-EF42-8673-1E2D6F03402B}"/>
    </a:ext>
  </a:extLst>
</a:theme>
</file>

<file path=ppt/theme/theme2.xml><?xml version="1.0" encoding="utf-8"?>
<a:theme xmlns:a="http://schemas.openxmlformats.org/drawingml/2006/main" name="Tema di Office">
  <a:themeElements>
    <a:clrScheme name="Tema di Offic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Tema di Office">
      <a:majorFont>
        <a:latin typeface="Calibri"/>
        <a:ea typeface="Calibri"/>
        <a:cs typeface="Calibri"/>
      </a:majorFont>
      <a:minorFont>
        <a:latin typeface="Helvetica"/>
        <a:ea typeface="Helvetica"/>
        <a:cs typeface="Helvetica"/>
      </a:minorFont>
    </a:fontScheme>
    <a:fmtScheme name="Tema di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0878040C7C36E4AAA98E082F1ABC0D0" ma:contentTypeVersion="14" ma:contentTypeDescription="Create a new document." ma:contentTypeScope="" ma:versionID="ddadaa5cf074fd450588ad23c7bdb7dc">
  <xsd:schema xmlns:xsd="http://www.w3.org/2001/XMLSchema" xmlns:xs="http://www.w3.org/2001/XMLSchema" xmlns:p="http://schemas.microsoft.com/office/2006/metadata/properties" xmlns:ns2="648cc1b7-76b3-4b8c-a2b4-790c2aaedb88" xmlns:ns3="4c6cd78a-3c25-4275-8b70-82efd19aeb85" targetNamespace="http://schemas.microsoft.com/office/2006/metadata/properties" ma:root="true" ma:fieldsID="fc8fca533e6cc32346dbb0ae9518f222" ns2:_="" ns3:_="">
    <xsd:import namespace="648cc1b7-76b3-4b8c-a2b4-790c2aaedb88"/>
    <xsd:import namespace="4c6cd78a-3c25-4275-8b70-82efd19aeb85"/>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8cc1b7-76b3-4b8c-a2b4-790c2aaedb8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2" nillable="true" ma:displayName="MediaServiceSearchProperties" ma:hidden="true" ma:internalName="MediaServiceSearchProperties" ma:readOnly="true">
      <xsd:simpleType>
        <xsd:restriction base="dms:Note"/>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dee11391-bdff-4962-ac8c-5d8544a2ed37"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c6cd78a-3c25-4275-8b70-82efd19aeb85"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15c15d30-6e35-4336-96da-e8b3c32f50c3}" ma:internalName="TaxCatchAll" ma:showField="CatchAllData" ma:web="4c6cd78a-3c25-4275-8b70-82efd19aeb8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648cc1b7-76b3-4b8c-a2b4-790c2aaedb88">
      <Terms xmlns="http://schemas.microsoft.com/office/infopath/2007/PartnerControls"/>
    </lcf76f155ced4ddcb4097134ff3c332f>
    <TaxCatchAll xmlns="4c6cd78a-3c25-4275-8b70-82efd19aeb85" xsi:nil="true"/>
  </documentManagement>
</p:properties>
</file>

<file path=customXml/itemProps1.xml><?xml version="1.0" encoding="utf-8"?>
<ds:datastoreItem xmlns:ds="http://schemas.openxmlformats.org/officeDocument/2006/customXml" ds:itemID="{40297BDA-7F7C-4E22-86C8-033F2F38CFB6}"/>
</file>

<file path=customXml/itemProps2.xml><?xml version="1.0" encoding="utf-8"?>
<ds:datastoreItem xmlns:ds="http://schemas.openxmlformats.org/officeDocument/2006/customXml" ds:itemID="{7C837CDB-D023-4C7B-A2B0-E2109902CA5F}"/>
</file>

<file path=customXml/itemProps3.xml><?xml version="1.0" encoding="utf-8"?>
<ds:datastoreItem xmlns:ds="http://schemas.openxmlformats.org/officeDocument/2006/customXml" ds:itemID="{1F9AEEE5-9D39-4D1F-8ED1-85B146565A80}"/>
</file>

<file path=docProps/app.xml><?xml version="1.0" encoding="utf-8"?>
<Properties xmlns="http://schemas.openxmlformats.org/officeDocument/2006/extended-properties" xmlns:vt="http://schemas.openxmlformats.org/officeDocument/2006/docPropsVTypes">
  <Template/>
  <TotalTime>0</TotalTime>
  <Words>488</Words>
  <Application>Microsoft Office PowerPoint</Application>
  <PresentationFormat>Widescreen</PresentationFormat>
  <Paragraphs>50</Paragraphs>
  <Slides>15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Arial Black</vt:lpstr>
      <vt:lpstr>Arial Narrow</vt:lpstr>
      <vt:lpstr>Calibri</vt:lpstr>
      <vt:lpstr>Crimson Roman</vt:lpstr>
      <vt:lpstr>Crimson Text</vt:lpstr>
      <vt:lpstr>Tema di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SITUACIJA NR. 1</vt:lpstr>
      <vt:lpstr>SITUACIJA NR. 2 </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Ieva Dulinskaite</cp:lastModifiedBy>
  <cp:revision>16</cp:revision>
  <dcterms:modified xsi:type="dcterms:W3CDTF">2024-12-13T12:09:04Z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0x01010000878040C7C36E4AAA98E082F1ABC0D0</vt:lpwstr>
  </property>
</Properties>
</file>